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0" r:id="rId5"/>
    <p:sldId id="261" r:id="rId6"/>
    <p:sldId id="262" r:id="rId7"/>
    <p:sldId id="259" r:id="rId8"/>
    <p:sldId id="264" r:id="rId9"/>
    <p:sldId id="265" r:id="rId10"/>
    <p:sldId id="267" r:id="rId11"/>
    <p:sldId id="268" r:id="rId12"/>
    <p:sldId id="269" r:id="rId13"/>
    <p:sldId id="263" r:id="rId14"/>
    <p:sldId id="26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2" d="100"/>
          <a:sy n="112" d="100"/>
        </p:scale>
        <p:origin x="-156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CAB2-0E89-40B8-AAB6-D2782CD07341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0C46-B152-46C8-8D44-D77E4A6B8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f2.artist.ru/content/images/resize/660x0/f.5e743b681421d7.266425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7715300" cy="38576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40" y="4143380"/>
            <a:ext cx="8572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День Матери </a:t>
            </a:r>
          </a:p>
          <a:p>
            <a:endParaRPr lang="ru-RU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ноября (воскресенье)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отмечается в последнее воскресенье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ноября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214290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ГБПОУ  МО «Люберецкий техникум имени героя Советского Союза,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ётчика –космонавта Гагарина Ю.А.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5786454"/>
            <a:ext cx="8362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Классный час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Преподаватель спецдисциплин 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Барсукова Т.Н.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он для презентации о матери - 79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2865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642918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Быть дочерью твоею, мама —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награда для меня.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Красивой, умной, доброй самой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мамочку зову, ценя.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Благодарю за все моменты,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Которые в душе храню.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Свою любовь, а не презенты —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Вот главное, что я дарю.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Желаю, мама, тебе счастья,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Будь яркой, стильной, молодой.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Удачи будут жизни частью,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ты рядышком со мной.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исунок на день мамы презентация (41 фото) » рисунки для срисовки на  Газ-квас.к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етний фон для презент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0"/>
            <a:ext cx="82153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праздником мамуля,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Милая моя,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Знаю, не легко со мной,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Такой я у тебя,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Ценю тебя безумно,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жить без тебя не могу,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Здорова будь и счастлива,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тебя очень сильно люблю!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тихи про маму до сле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50112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klike.net/uploads/posts/2019-09/156862076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857232"/>
            <a:ext cx="7858148" cy="3643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Нет мамочки любимее на свете,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Она наш идеал, наш образец.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Всю жизнь мы для нее всего лишь дети,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Хоть и женились мы, иль вышли под венец.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Нет мамочки дороже на планете,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В объятиях ее всегда тепло.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Спасибо ей за то, что вы живете</a:t>
            </a:r>
            <a:br>
              <a:rPr lang="ru-RU" sz="2800" dirty="0" smtClean="0">
                <a:latin typeface="Segoe UI Semibold" pitchFamily="34" charset="0"/>
                <a:cs typeface="Segoe UI Semibold" pitchFamily="34" charset="0"/>
              </a:rPr>
            </a:br>
            <a:r>
              <a:rPr lang="ru-RU" sz="2800" dirty="0" smtClean="0">
                <a:latin typeface="Segoe UI Semibold" pitchFamily="34" charset="0"/>
                <a:cs typeface="Segoe UI Semibold" pitchFamily="34" charset="0"/>
              </a:rPr>
              <a:t>Сказать родной уже пора давно.</a:t>
            </a:r>
            <a:endParaRPr lang="ru-RU" sz="2800" dirty="0">
              <a:latin typeface="Segoe UI Semibold" pitchFamily="34" charset="0"/>
              <a:cs typeface="Segoe UI Semibol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Мама, спасибо, что ты всегда рядом... – Отправить открытк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6015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он для презентации про маму (89 фото) » ФОНОВАЯ ГАЛЕРЕЯ КАТЕРИНЫ АСКВ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214290"/>
            <a:ext cx="66437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День матери в России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стали отмечать сравнительно недавно. Как государственный праздник был установлен по Указу от 30.01.1998 года за № 120 Президента Российской Федерации Б.Н. Ельциным. Инициативу выразил Комитет Государственной Думы по делам женщин, семьи и молодежи.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этого момента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День матери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стал ежегодным праздником. Отмечают его в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последнее воскресенье ноября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2023 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году День матери приходится на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26 ноября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Праздник еще очень молод. Но он плотно вошел в нашу жизнь, именно в этот день мы чествуем самого главного человека для каждого из нас – маму.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501122" cy="570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Фон для презентации мама (70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-285776"/>
            <a:ext cx="878684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История праздника день матери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Этот праздник показывает лучшие традиции, сложившиеся исторически, отношения россиян к материнству. День матери объединяет всех жителей нашей страны. В современном мире просто необходимо повысить статус женщины- матери. И хотя, для женщин всей нашей страны есть уже праздник – 8 марта, но он не отражает значение материнства и вообще матерей в истории страны и каждого из нас. Нет ни одной страны в мире, где бы ни отмечали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день матери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Во все времена женщину-мать почитали, ведь она несла новую жизнь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Фон для презентации мама (70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День матери Мать ребенка фон, День матери, Мама, дочь фон картинки и Фото  для бесплатной загруз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День матери Мать ребенка фон, День матери, Мама, дочь фон картинки и Фото  для бесплатной загруз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8" name="Picture 8" descr="День матери Мать ребенка фон, День матери, Мама, дочь фон картинки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4" y="1"/>
            <a:ext cx="914074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571480"/>
            <a:ext cx="6000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Древние греки праздновали этот праздник, отдавая дань уважения матери богов Гее. Римляне в марте поклонялись матери своих богов – Кибеле. Древние кельты в день чествования богини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Бриджит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отмечали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день матери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Великобритании с 17 по 19 века отмечали мамино воскресение. В те времена дети работали вдали от дома, отсылали деньги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семью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Один раз в году им разрешалось посетить отчий дом. И тогда они приносили своим мамам, бабушкам небольшие подарки – свежие яйца, букетики.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Мама папа и ребенок рисунок - 72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96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285728"/>
            <a:ext cx="57150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Соединенных Штатах история праздника День матери связана со смертью набожной женщины Мэри Джарвис. Для ее дочери эта смерть стала страшным ударом. Она вместе с единомышленниками направила в Сенат письма, в которых просила учредить официальный день матери. Для матерей всего мира их праздник, в какое бы время он не праздновался, имеет большое значение. Мама для всех нас самый главный человек в жизни. Став матерью, женщина начинает переоценивать свою значимость в жизни, она становится нежнее, добрее. Мать дарит нам заботу и любовь, терпение и самопожертвование.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Фон презентации нежный - фото и картинки abrakadabra.fu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71604" y="0"/>
            <a:ext cx="75723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любого из нас мама является самым дорогим человеком. Она дарит нам жизнь и бескорыстно отдает все свои силы, заботу, ласку и нежность.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ней мы вспоминаем в самые светлые свои мгновения, к ней обращаемся за поддержкой в трудные минуты на протяжении всего жизненного пути.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Материнская любовь делает нас сильнее и уверенней, помогает преодолевать невзгоды, заставляет верить в успех. Этот праздник — прекрасная возможность отдать долг матери: собраться в семейном кругу, повиниться за доставленные огорчения, наполнить дом душевной теплотой и искренним весельем.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Весёлые ребята. Дети. Шаблоны для презентаций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70009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0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Быть матерью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большое счастье и огромная ответственность, неустанный труд и самоотверженная забота о своих детях. Женщина, когда она становится матерью, открывает в себе лучшие качества: доброту, любовь, заботу, терпение и самопожертвование. И ничто в мире не сможет окупить тех душевных сил, которые матери бескорыстно вкладывают в воспитание своих детей, а потом и внуков. Мы многим обязаны самым дорогим нашему сердцу людям — своим мамам. В любую минуту, даже когда мы вырастаем, матери готовы помочь нам своим пониманием, добрым словом, мудрым советом. Мы по праву восхищаемся женщинами, успешно сочетающими материнские обязанности с активным участием в трудовой, общественной и политической жизни страны.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детский фон PNG рисунок, картинки и пнг прозрачный для бесплатной загрузки  | Pngtr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285728"/>
            <a:ext cx="72866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 этот замечательный день, дорогие матери, примите слова признательности, любви и уважения! Пусть в Ваших глазах не гаснет улыбка и радость! Пусть вам и вашим детям всегда сопутствуют здоровье и благополучие, удача и счастье! Пусть вас всегда окружают любовь и внимание близких! Пусть в вашей жизни будет больше добрых и светлых дней, больше поводов радоваться за своих детей.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540</Words>
  <Application>Microsoft Office PowerPoint</Application>
  <PresentationFormat>Экран (4:3)</PresentationFormat>
  <Paragraphs>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</dc:creator>
  <cp:lastModifiedBy>Student</cp:lastModifiedBy>
  <cp:revision>27</cp:revision>
  <dcterms:created xsi:type="dcterms:W3CDTF">2023-11-07T10:58:03Z</dcterms:created>
  <dcterms:modified xsi:type="dcterms:W3CDTF">2023-11-24T10:49:47Z</dcterms:modified>
</cp:coreProperties>
</file>