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Зубарев" initials="ЕЗ" lastIdx="1" clrIdx="0">
    <p:extLst>
      <p:ext uri="{19B8F6BF-5375-455C-9EA6-DF929625EA0E}">
        <p15:presenceInfo xmlns:p15="http://schemas.microsoft.com/office/powerpoint/2012/main" userId="884e704eba7225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6T18:17:35.78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4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5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0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0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3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6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7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5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1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7337A69-DFDF-45A9-BEB3-AAAF73A1DEA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C5C313E-EE7C-420A-9143-755C0B6B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6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119CD-4E27-FC43-BCAE-3E2F00813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462" y="1365661"/>
            <a:ext cx="9966960" cy="3035808"/>
          </a:xfrm>
        </p:spPr>
        <p:txBody>
          <a:bodyPr/>
          <a:lstStyle/>
          <a:p>
            <a:pPr algn="ctr"/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Безопасный Доступ: Фильтрация Опасного Контента в Сети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8141D0-2349-404E-BFAB-17ABCB0FE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7123" y="5502329"/>
            <a:ext cx="2493976" cy="120327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Выполнил: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студент </a:t>
            </a:r>
            <a:r>
              <a:rPr lang="en-US" dirty="0" smtClean="0"/>
              <a:t>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/>
              <a:t>курса </a:t>
            </a:r>
            <a:r>
              <a:rPr lang="ru-RU" dirty="0" err="1" smtClean="0"/>
              <a:t>Порядин</a:t>
            </a:r>
            <a:r>
              <a:rPr lang="ru-RU" dirty="0" smtClean="0"/>
              <a:t> Евгений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0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C18E5-81AB-8D25-11A2-1B5E4404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46109" cy="951345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6FD75-04EE-61C5-8801-DCA1DED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025236"/>
            <a:ext cx="11794836" cy="5832764"/>
          </a:xfrm>
        </p:spPr>
        <p:txBody>
          <a:bodyPr>
            <a:normAutofit/>
          </a:bodyPr>
          <a:lstStyle/>
          <a:p>
            <a:r>
              <a:rPr lang="ru-RU" sz="3600" b="1" dirty="0"/>
              <a:t>Цель</a:t>
            </a:r>
          </a:p>
          <a:p>
            <a:pPr marL="0" indent="0">
              <a:buNone/>
            </a:pPr>
            <a:r>
              <a:rPr lang="ru-RU" sz="2800" dirty="0"/>
              <a:t> Обезопасить нахождение в интернете и предотвратить просмотр опасного контента.</a:t>
            </a:r>
          </a:p>
          <a:p>
            <a:r>
              <a:rPr lang="ru-RU" sz="3600" b="1" dirty="0"/>
              <a:t>Задачи</a:t>
            </a:r>
          </a:p>
          <a:p>
            <a:pPr marL="0" indent="0">
              <a:buNone/>
            </a:pPr>
            <a:r>
              <a:rPr lang="ru-RU" sz="2800" dirty="0"/>
              <a:t>Изучить возможный опасный контент , с которым может столкнуться пользователь.</a:t>
            </a:r>
            <a:br>
              <a:rPr lang="ru-RU" sz="2800" dirty="0"/>
            </a:br>
            <a:r>
              <a:rPr lang="ru-RU" sz="2800" dirty="0"/>
              <a:t>Проанализировать меры защиты от опасного контента.</a:t>
            </a:r>
            <a:br>
              <a:rPr lang="ru-RU" sz="2800" dirty="0"/>
            </a:br>
            <a:r>
              <a:rPr lang="ru-RU" sz="2800" dirty="0"/>
              <a:t>Составить список советов по нахождению в интернете , с помощью которого , можно избежать непреднамеренный просмотр опасного или травмирующего контента.</a:t>
            </a:r>
          </a:p>
        </p:txBody>
      </p:sp>
    </p:spTree>
    <p:extLst>
      <p:ext uri="{BB962C8B-B14F-4D97-AF65-F5344CB8AC3E}">
        <p14:creationId xmlns:p14="http://schemas.microsoft.com/office/powerpoint/2010/main" val="114049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C18E5-81AB-8D25-11A2-1B5E4404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56436" cy="951345"/>
          </a:xfrm>
        </p:spPr>
        <p:txBody>
          <a:bodyPr>
            <a:normAutofit/>
          </a:bodyPr>
          <a:lstStyle/>
          <a:p>
            <a:r>
              <a:rPr lang="ru-RU" dirty="0"/>
              <a:t>Опасный контент –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6FD75-04EE-61C5-8801-DCA1DED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025236"/>
            <a:ext cx="4950691" cy="583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Под опасным контентом подразумевается контент , который может привести к нарушению психического или физического здоровья(сцены насилия , жестокости , порнография , призывы к экстремизму и прочее).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Хакеры Anonymous объявили российскому правительству кибервойну — ФСБ  назвала уровень киберугрозы критическим">
            <a:extLst>
              <a:ext uri="{FF2B5EF4-FFF2-40B4-BE49-F238E27FC236}">
                <a16:creationId xmlns:a16="http://schemas.microsoft.com/office/drawing/2014/main" xmlns="" id="{74B43C86-F418-CAA1-400E-3C9E42EA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20" y="951345"/>
            <a:ext cx="5932788" cy="37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A95140-D6AC-F218-BCF1-85F8896A314F}"/>
              </a:ext>
            </a:extLst>
          </p:cNvPr>
          <p:cNvSpPr txBox="1"/>
          <p:nvPr/>
        </p:nvSpPr>
        <p:spPr>
          <a:xfrm>
            <a:off x="5891777" y="4878965"/>
            <a:ext cx="5809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Такой контент распространяют злоумышленники для своей выгоды на различных ресурсах.</a:t>
            </a:r>
          </a:p>
        </p:txBody>
      </p:sp>
      <p:sp>
        <p:nvSpPr>
          <p:cNvPr id="6" name="AutoShape 4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DFAA5CB9-8C99-8188-84D2-BD399A6E8E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461491" cy="2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C00F36E9-D3EB-D251-CA4A-88DC61275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1709" y="1424709"/>
            <a:ext cx="2156691" cy="21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Сфокусированный маленький ребенок использует ноутбук на диване дома">
            <a:extLst>
              <a:ext uri="{FF2B5EF4-FFF2-40B4-BE49-F238E27FC236}">
                <a16:creationId xmlns:a16="http://schemas.microsoft.com/office/drawing/2014/main" xmlns="" id="{879AA7FD-7384-EA63-743B-7BBA94C6B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Tor — Википедия">
            <a:extLst>
              <a:ext uri="{FF2B5EF4-FFF2-40B4-BE49-F238E27FC236}">
                <a16:creationId xmlns:a16="http://schemas.microsoft.com/office/drawing/2014/main" xmlns="" id="{385A507D-8FBE-9209-628E-38618F9B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52" y="4440131"/>
            <a:ext cx="3744913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9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C18E5-81AB-8D25-11A2-1B5E4404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56436" cy="951345"/>
          </a:xfrm>
        </p:spPr>
        <p:txBody>
          <a:bodyPr>
            <a:normAutofit/>
          </a:bodyPr>
          <a:lstStyle/>
          <a:p>
            <a:r>
              <a:rPr lang="ru-RU" dirty="0"/>
              <a:t>Опасный контент – зло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6FD75-04EE-61C5-8801-DCA1DED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654" y="1255567"/>
            <a:ext cx="5310909" cy="583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Опасный контент можно встретить не только в так называемом </a:t>
            </a:r>
            <a:r>
              <a:rPr lang="en-US" sz="2800" dirty="0"/>
              <a:t>dark</a:t>
            </a:r>
            <a:r>
              <a:rPr lang="ru-RU" sz="2800" dirty="0" err="1"/>
              <a:t>нете</a:t>
            </a:r>
            <a:r>
              <a:rPr lang="ru-RU" sz="2800" dirty="0"/>
              <a:t> , но и в </a:t>
            </a:r>
            <a:r>
              <a:rPr lang="en-US" sz="2800" dirty="0"/>
              <a:t>clear</a:t>
            </a:r>
            <a:r>
              <a:rPr lang="ru-RU" sz="2800" dirty="0" err="1"/>
              <a:t>нете</a:t>
            </a:r>
            <a:r>
              <a:rPr lang="ru-RU" sz="2800" dirty="0"/>
              <a:t>(обычном интернете) , на различных площадках. Большинство таких интернет форумов анонимны , что даёт злоумышленнику большую свободу за счёт меньшей ответственности. Особенно распространён опасный контент на таких сайтах как </a:t>
            </a:r>
            <a:r>
              <a:rPr lang="en-US" sz="2800" dirty="0"/>
              <a:t>2ch.hk</a:t>
            </a:r>
            <a:r>
              <a:rPr lang="ru-RU" sz="2800" dirty="0"/>
              <a:t> , </a:t>
            </a:r>
            <a:r>
              <a:rPr lang="en-US" sz="2800" dirty="0"/>
              <a:t>4chan.org</a:t>
            </a:r>
            <a:endParaRPr lang="ru-RU" sz="2800" dirty="0"/>
          </a:p>
        </p:txBody>
      </p:sp>
      <p:sp>
        <p:nvSpPr>
          <p:cNvPr id="6" name="AutoShape 4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DFAA5CB9-8C99-8188-84D2-BD399A6E8E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461491" cy="2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C00F36E9-D3EB-D251-CA4A-88DC61275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1709" y="1424709"/>
            <a:ext cx="2156691" cy="21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Сфокусированный маленький ребенок использует ноутбук на диване дома">
            <a:extLst>
              <a:ext uri="{FF2B5EF4-FFF2-40B4-BE49-F238E27FC236}">
                <a16:creationId xmlns:a16="http://schemas.microsoft.com/office/drawing/2014/main" xmlns="" id="{879AA7FD-7384-EA63-743B-7BBA94C6B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9F8D6FA-1D03-1944-7101-D1DD049F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64" y="1255567"/>
            <a:ext cx="4423735" cy="18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Notorious Website Baiting the Media After the Oregon Shooting | Texas  Standard">
            <a:extLst>
              <a:ext uri="{FF2B5EF4-FFF2-40B4-BE49-F238E27FC236}">
                <a16:creationId xmlns:a16="http://schemas.microsoft.com/office/drawing/2014/main" xmlns="" id="{704DA850-1C1C-3C04-B93C-73FD6127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33" y="3231822"/>
            <a:ext cx="4565767" cy="32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7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C18E5-81AB-8D25-11A2-1B5E4404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93190" cy="951345"/>
          </a:xfrm>
        </p:spPr>
        <p:txBody>
          <a:bodyPr>
            <a:normAutofit/>
          </a:bodyPr>
          <a:lstStyle/>
          <a:p>
            <a:r>
              <a:rPr lang="ru-RU" dirty="0"/>
              <a:t>Защита от опасного контента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6FD75-04EE-61C5-8801-DCA1DED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10" y="951345"/>
            <a:ext cx="5310909" cy="583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Опасный контент так же имеет место быть в различных социальных сетях , но , благо , модерация этих соц. сетей заботится о пользователях и предотвращает травмирование психики человека.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AutoShape 4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DFAA5CB9-8C99-8188-84D2-BD399A6E8E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461491" cy="2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C00F36E9-D3EB-D251-CA4A-88DC61275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1709" y="1424709"/>
            <a:ext cx="2156691" cy="21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Сфокусированный маленький ребенок использует ноутбук на диване дома">
            <a:extLst>
              <a:ext uri="{FF2B5EF4-FFF2-40B4-BE49-F238E27FC236}">
                <a16:creationId xmlns:a16="http://schemas.microsoft.com/office/drawing/2014/main" xmlns="" id="{879AA7FD-7384-EA63-743B-7BBA94C6B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B39AFA-AD70-F19E-A06D-558C98985C74}"/>
              </a:ext>
            </a:extLst>
          </p:cNvPr>
          <p:cNvSpPr txBox="1"/>
          <p:nvPr/>
        </p:nvSpPr>
        <p:spPr>
          <a:xfrm>
            <a:off x="6308436" y="4383797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Почти везде есть функция сообщения о нарушении – пользуйтесь , когда хотите обезопасить интернет для дальнейших пользователей.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2527AA-DA6A-F940-EE45-B1EADD2B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59" y="1067730"/>
            <a:ext cx="2977861" cy="34710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5CA0574-C42E-3678-1476-8404F231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56" y="3666374"/>
            <a:ext cx="4222815" cy="31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C18E5-81AB-8D25-11A2-1B5E4404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93190" cy="951345"/>
          </a:xfrm>
        </p:spPr>
        <p:txBody>
          <a:bodyPr>
            <a:normAutofit/>
          </a:bodyPr>
          <a:lstStyle/>
          <a:p>
            <a:r>
              <a:rPr lang="ru-RU" dirty="0"/>
              <a:t>Защита от опасного контента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6FD75-04EE-61C5-8801-DCA1DED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951345"/>
            <a:ext cx="5714063" cy="583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Что бы не подвергаться влиянию опасного контента рекомендуется внимательно относиться к различным ссылкам , знать ряд сайтов посещение которых может пагубно повлиять на психику , обращать внимания на возрастные рейтинги на различном контенте в интернете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AutoShape 6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C00F36E9-D3EB-D251-CA4A-88DC61275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1709" y="1424709"/>
            <a:ext cx="2156691" cy="21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Сфокусированный маленький ребенок использует ноутбук на диване дома">
            <a:extLst>
              <a:ext uri="{FF2B5EF4-FFF2-40B4-BE49-F238E27FC236}">
                <a16:creationId xmlns:a16="http://schemas.microsoft.com/office/drawing/2014/main" xmlns="" id="{879AA7FD-7384-EA63-743B-7BBA94C6B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3000 уе за возрастной рейтинг! Кто там плакался про дорогой взнос в стиме  который составляет 100 уе? | Пикабу">
            <a:extLst>
              <a:ext uri="{FF2B5EF4-FFF2-40B4-BE49-F238E27FC236}">
                <a16:creationId xmlns:a16="http://schemas.microsoft.com/office/drawing/2014/main" xmlns="" id="{BAC2090C-D2F9-B3A2-8BC7-F9B754E6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5" y="4563248"/>
            <a:ext cx="5644788" cy="229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rk web – Бесплатные иконки: безопасность">
            <a:extLst>
              <a:ext uri="{FF2B5EF4-FFF2-40B4-BE49-F238E27FC236}">
                <a16:creationId xmlns:a16="http://schemas.microsoft.com/office/drawing/2014/main" xmlns="" id="{85AF1FA1-C6C1-63E2-3179-595989EC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6" y="1143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красный крест png | PNGWing">
            <a:extLst>
              <a:ext uri="{FF2B5EF4-FFF2-40B4-BE49-F238E27FC236}">
                <a16:creationId xmlns:a16="http://schemas.microsoft.com/office/drawing/2014/main" xmlns="" id="{5251371D-46B1-FB0E-42C8-7333384FF6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D3A0D38-A505-B3A9-93B5-E783555C1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8" y="1360418"/>
            <a:ext cx="4137164" cy="41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C18E5-81AB-8D25-11A2-1B5E4404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93190" cy="9513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6FD75-04EE-61C5-8801-DCA1DED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10" y="2142835"/>
            <a:ext cx="11671517" cy="464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 наше время существует ещё множество различного пагубно влияющего контента , разобрать его весь невозможно , поэтому главное в безопасности в интернете – быть осторожным.</a:t>
            </a:r>
          </a:p>
        </p:txBody>
      </p:sp>
      <p:sp>
        <p:nvSpPr>
          <p:cNvPr id="7" name="AutoShape 6" descr="⬇ Скачать картинки Ребенок за компьютером, стоковые фото Ребенок за  компьютером в хорошем качестве | Depositphotos">
            <a:extLst>
              <a:ext uri="{FF2B5EF4-FFF2-40B4-BE49-F238E27FC236}">
                <a16:creationId xmlns:a16="http://schemas.microsoft.com/office/drawing/2014/main" xmlns="" id="{C00F36E9-D3EB-D251-CA4A-88DC61275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1709" y="1424709"/>
            <a:ext cx="2156691" cy="21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Сфокусированный маленький ребенок использует ноутбук на диване дома">
            <a:extLst>
              <a:ext uri="{FF2B5EF4-FFF2-40B4-BE49-F238E27FC236}">
                <a16:creationId xmlns:a16="http://schemas.microsoft.com/office/drawing/2014/main" xmlns="" id="{879AA7FD-7384-EA63-743B-7BBA94C6B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красный крест png | PNGWing">
            <a:extLst>
              <a:ext uri="{FF2B5EF4-FFF2-40B4-BE49-F238E27FC236}">
                <a16:creationId xmlns:a16="http://schemas.microsoft.com/office/drawing/2014/main" xmlns="" id="{5251371D-46B1-FB0E-42C8-7333384FF6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2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E14B5-EE02-642E-D2CB-1E0E42D2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36342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0976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213</TotalTime>
  <Words>262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Безопасный Доступ: Фильтрация Опасного Контента в Сети</vt:lpstr>
      <vt:lpstr>Цели и задачи</vt:lpstr>
      <vt:lpstr>Опасный контент – это?</vt:lpstr>
      <vt:lpstr>Опасный контент – зло</vt:lpstr>
      <vt:lpstr>Защита от опасного контента</vt:lpstr>
      <vt:lpstr>Защита от опасного контента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Доступ: Фильтрация Опасного Контента в Сети</dc:title>
  <dc:creator>Евгений Зубарев</dc:creator>
  <cp:lastModifiedBy>Админ</cp:lastModifiedBy>
  <cp:revision>3</cp:revision>
  <dcterms:created xsi:type="dcterms:W3CDTF">2023-11-22T14:58:50Z</dcterms:created>
  <dcterms:modified xsi:type="dcterms:W3CDTF">2023-11-24T05:24:45Z</dcterms:modified>
</cp:coreProperties>
</file>