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  <p:sldMasterId id="2147483685" r:id="rId3"/>
  </p:sldMasterIdLst>
  <p:sldIdLst>
    <p:sldId id="256" r:id="rId4"/>
    <p:sldId id="258" r:id="rId5"/>
    <p:sldId id="259" r:id="rId6"/>
    <p:sldId id="262" r:id="rId7"/>
    <p:sldId id="263" r:id="rId8"/>
    <p:sldId id="265" r:id="rId9"/>
    <p:sldId id="264" r:id="rId10"/>
    <p:sldId id="260" r:id="rId11"/>
    <p:sldId id="261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7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6278E71-E5E8-49E2-8171-800C03983B78}" type="doc">
      <dgm:prSet loTypeId="urn:microsoft.com/office/officeart/2005/8/layout/hList1" loCatId="list" qsTypeId="urn:microsoft.com/office/officeart/2005/8/quickstyle/simple1" qsCatId="simple" csTypeId="urn:microsoft.com/office/officeart/2005/8/colors/colorful5" csCatId="colorful" phldr="1"/>
      <dgm:spPr/>
    </dgm:pt>
    <dgm:pt modelId="{51BA350F-0BAA-4D5D-99E8-51446D8C749D}">
      <dgm:prSet custT="1"/>
      <dgm:spPr/>
      <dgm:t>
        <a:bodyPr/>
        <a:lstStyle/>
        <a:p>
          <a:pPr algn="ctr"/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26B59DC-C7DC-4EF9-8AF1-68A909CF50A1}" type="parTrans" cxnId="{E8CF624C-AF8D-48A8-92BC-59774C3A5822}">
      <dgm:prSet/>
      <dgm:spPr/>
      <dgm:t>
        <a:bodyPr/>
        <a:lstStyle/>
        <a:p>
          <a:endParaRPr lang="ru-RU"/>
        </a:p>
      </dgm:t>
    </dgm:pt>
    <dgm:pt modelId="{51FAEE70-F965-4257-9FC2-73AD980EB060}" type="sibTrans" cxnId="{E8CF624C-AF8D-48A8-92BC-59774C3A5822}">
      <dgm:prSet/>
      <dgm:spPr/>
      <dgm:t>
        <a:bodyPr/>
        <a:lstStyle/>
        <a:p>
          <a:endParaRPr lang="ru-RU"/>
        </a:p>
      </dgm:t>
    </dgm:pt>
    <dgm:pt modelId="{35AEF514-CBE0-44BE-80E2-B11F7E21C2A2}">
      <dgm:prSet custT="1"/>
      <dgm:spPr/>
      <dgm:t>
        <a:bodyPr/>
        <a:lstStyle/>
        <a:p>
          <a:pPr algn="ctr"/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Выявить влияние социальных сетей на процесс обучения современных школьников</a:t>
          </a:r>
        </a:p>
      </dgm:t>
    </dgm:pt>
    <dgm:pt modelId="{607F4CB3-4457-4D50-80C7-DF5A646747BF}" type="parTrans" cxnId="{5C20253C-119E-49A2-B28B-996E3637AE5A}">
      <dgm:prSet/>
      <dgm:spPr/>
      <dgm:t>
        <a:bodyPr/>
        <a:lstStyle/>
        <a:p>
          <a:endParaRPr lang="ru-RU"/>
        </a:p>
      </dgm:t>
    </dgm:pt>
    <dgm:pt modelId="{CF194F1E-381F-4A34-9612-F8F8A54600C5}" type="sibTrans" cxnId="{5C20253C-119E-49A2-B28B-996E3637AE5A}">
      <dgm:prSet/>
      <dgm:spPr/>
      <dgm:t>
        <a:bodyPr/>
        <a:lstStyle/>
        <a:p>
          <a:endParaRPr lang="ru-RU"/>
        </a:p>
      </dgm:t>
    </dgm:pt>
    <dgm:pt modelId="{D4462AD6-4B6F-45B9-B46C-B3B8E3BED760}">
      <dgm:prSet custT="1"/>
      <dgm:spPr/>
      <dgm:t>
        <a:bodyPr/>
        <a:lstStyle/>
        <a:p>
          <a:pPr algn="ctr"/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1</a:t>
          </a:r>
        </a:p>
      </dgm:t>
    </dgm:pt>
    <dgm:pt modelId="{8897ADE4-6CA9-412E-B8C3-CEA3DA95657D}" type="parTrans" cxnId="{4A9FA1E9-CC81-4549-83EA-6200CCEB87AD}">
      <dgm:prSet/>
      <dgm:spPr/>
      <dgm:t>
        <a:bodyPr/>
        <a:lstStyle/>
        <a:p>
          <a:endParaRPr lang="ru-RU"/>
        </a:p>
      </dgm:t>
    </dgm:pt>
    <dgm:pt modelId="{7826FE79-BE2B-42F1-BD35-B82B07E18056}" type="sibTrans" cxnId="{4A9FA1E9-CC81-4549-83EA-6200CCEB87AD}">
      <dgm:prSet/>
      <dgm:spPr/>
      <dgm:t>
        <a:bodyPr/>
        <a:lstStyle/>
        <a:p>
          <a:endParaRPr lang="ru-RU"/>
        </a:p>
      </dgm:t>
    </dgm:pt>
    <dgm:pt modelId="{8D449B3A-08E3-4CCD-8D87-92980D467D87}">
      <dgm:prSet custT="1"/>
      <dgm:spPr/>
      <dgm:t>
        <a:bodyPr/>
        <a:lstStyle/>
        <a:p>
          <a:pPr algn="ctr"/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Изучить литературу по теме исследования</a:t>
          </a:r>
        </a:p>
      </dgm:t>
    </dgm:pt>
    <dgm:pt modelId="{8EF4B3C4-076C-49BE-8B35-FF2DF49FC66A}" type="parTrans" cxnId="{5D2DE147-5550-4BF5-978C-CDC2BA9FE52F}">
      <dgm:prSet/>
      <dgm:spPr/>
      <dgm:t>
        <a:bodyPr/>
        <a:lstStyle/>
        <a:p>
          <a:endParaRPr lang="ru-RU"/>
        </a:p>
      </dgm:t>
    </dgm:pt>
    <dgm:pt modelId="{3265D3AA-F2A3-4F8A-BE82-1A82BC011768}" type="sibTrans" cxnId="{5D2DE147-5550-4BF5-978C-CDC2BA9FE52F}">
      <dgm:prSet/>
      <dgm:spPr/>
      <dgm:t>
        <a:bodyPr/>
        <a:lstStyle/>
        <a:p>
          <a:endParaRPr lang="ru-RU"/>
        </a:p>
      </dgm:t>
    </dgm:pt>
    <dgm:pt modelId="{5780F880-3FA3-46F4-95D5-45456A5EADEE}">
      <dgm:prSet custT="1"/>
      <dgm:spPr/>
      <dgm:t>
        <a:bodyPr/>
        <a:lstStyle/>
        <a:p>
          <a:pPr algn="ctr"/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2</a:t>
          </a:r>
        </a:p>
      </dgm:t>
    </dgm:pt>
    <dgm:pt modelId="{544E3513-CC1A-4854-9CCD-44AE239273DD}" type="parTrans" cxnId="{8FA95CDA-11C5-4BCD-9357-461DD65AF291}">
      <dgm:prSet/>
      <dgm:spPr/>
      <dgm:t>
        <a:bodyPr/>
        <a:lstStyle/>
        <a:p>
          <a:endParaRPr lang="ru-RU"/>
        </a:p>
      </dgm:t>
    </dgm:pt>
    <dgm:pt modelId="{1AA306F2-171D-40FD-B1C1-04094C7D4EAB}" type="sibTrans" cxnId="{8FA95CDA-11C5-4BCD-9357-461DD65AF291}">
      <dgm:prSet/>
      <dgm:spPr/>
      <dgm:t>
        <a:bodyPr/>
        <a:lstStyle/>
        <a:p>
          <a:endParaRPr lang="ru-RU"/>
        </a:p>
      </dgm:t>
    </dgm:pt>
    <dgm:pt modelId="{A8614717-C61B-4EFB-8DBB-392E440EFB17}">
      <dgm:prSet custT="1"/>
      <dgm:spPr/>
      <dgm:t>
        <a:bodyPr/>
        <a:lstStyle/>
        <a:p>
          <a:pPr algn="ctr"/>
          <a:r>
            <a:rPr lang="ru-RU" sz="1400" dirty="0">
              <a:latin typeface="Times New Roman" panose="02020603050405020304" pitchFamily="18" charset="0"/>
              <a:cs typeface="Times New Roman" panose="02020603050405020304" pitchFamily="18" charset="0"/>
            </a:rPr>
            <a:t>Изучить историю возникновения социальных сетей</a:t>
          </a:r>
        </a:p>
      </dgm:t>
    </dgm:pt>
    <dgm:pt modelId="{2750465B-77C2-492C-8DD2-6B79083FA848}" type="parTrans" cxnId="{5CB25985-45CA-44FF-8243-4EDC1C0D4FED}">
      <dgm:prSet/>
      <dgm:spPr/>
      <dgm:t>
        <a:bodyPr/>
        <a:lstStyle/>
        <a:p>
          <a:endParaRPr lang="ru-RU"/>
        </a:p>
      </dgm:t>
    </dgm:pt>
    <dgm:pt modelId="{94F66243-C11B-485A-8605-E44A06C0D5A4}" type="sibTrans" cxnId="{5CB25985-45CA-44FF-8243-4EDC1C0D4FED}">
      <dgm:prSet/>
      <dgm:spPr/>
      <dgm:t>
        <a:bodyPr/>
        <a:lstStyle/>
        <a:p>
          <a:endParaRPr lang="ru-RU"/>
        </a:p>
      </dgm:t>
    </dgm:pt>
    <dgm:pt modelId="{A72D775D-DC5C-4165-B118-2AC3F0B60639}" type="pres">
      <dgm:prSet presAssocID="{76278E71-E5E8-49E2-8171-800C03983B78}" presName="Name0" presStyleCnt="0">
        <dgm:presLayoutVars>
          <dgm:dir/>
          <dgm:animLvl val="lvl"/>
          <dgm:resizeHandles val="exact"/>
        </dgm:presLayoutVars>
      </dgm:prSet>
      <dgm:spPr/>
    </dgm:pt>
    <dgm:pt modelId="{729AC12D-D75B-48E5-B538-7B7D1896F81F}" type="pres">
      <dgm:prSet presAssocID="{D4462AD6-4B6F-45B9-B46C-B3B8E3BED760}" presName="composite" presStyleCnt="0"/>
      <dgm:spPr/>
    </dgm:pt>
    <dgm:pt modelId="{681851E4-A5EF-4F12-9C3E-B90B016686C0}" type="pres">
      <dgm:prSet presAssocID="{D4462AD6-4B6F-45B9-B46C-B3B8E3BED760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6F658E-73C5-4F62-BFBD-D5975A2A9FEF}" type="pres">
      <dgm:prSet presAssocID="{D4462AD6-4B6F-45B9-B46C-B3B8E3BED760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602053-FDA2-4E8E-900C-DE6998BE71A8}" type="pres">
      <dgm:prSet presAssocID="{7826FE79-BE2B-42F1-BD35-B82B07E18056}" presName="space" presStyleCnt="0"/>
      <dgm:spPr/>
    </dgm:pt>
    <dgm:pt modelId="{865BC746-8264-4AEE-B9AA-AD891CBA6E79}" type="pres">
      <dgm:prSet presAssocID="{5780F880-3FA3-46F4-95D5-45456A5EADEE}" presName="composite" presStyleCnt="0"/>
      <dgm:spPr/>
    </dgm:pt>
    <dgm:pt modelId="{12AD79EC-4113-4226-82A2-5BDE06D10081}" type="pres">
      <dgm:prSet presAssocID="{5780F880-3FA3-46F4-95D5-45456A5EADEE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CE4A34-C6E3-4ABC-85DA-8FB61E3C6837}" type="pres">
      <dgm:prSet presAssocID="{5780F880-3FA3-46F4-95D5-45456A5EADEE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9C7255-7507-4CEA-A747-0DD921ACCA30}" type="pres">
      <dgm:prSet presAssocID="{1AA306F2-171D-40FD-B1C1-04094C7D4EAB}" presName="space" presStyleCnt="0"/>
      <dgm:spPr/>
    </dgm:pt>
    <dgm:pt modelId="{F357C9C6-DD3D-4438-9B72-2B05B4E8A2A9}" type="pres">
      <dgm:prSet presAssocID="{51BA350F-0BAA-4D5D-99E8-51446D8C749D}" presName="composite" presStyleCnt="0"/>
      <dgm:spPr/>
    </dgm:pt>
    <dgm:pt modelId="{266AB03A-2DCC-465E-AE9A-BF9FAE6EC010}" type="pres">
      <dgm:prSet presAssocID="{51BA350F-0BAA-4D5D-99E8-51446D8C749D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463CA7-CABB-449D-B913-8F993D02DB57}" type="pres">
      <dgm:prSet presAssocID="{51BA350F-0BAA-4D5D-99E8-51446D8C749D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AFB4F54-0272-44DF-B34D-8CD8B2BACC4F}" type="presOf" srcId="{D4462AD6-4B6F-45B9-B46C-B3B8E3BED760}" destId="{681851E4-A5EF-4F12-9C3E-B90B016686C0}" srcOrd="0" destOrd="0" presId="urn:microsoft.com/office/officeart/2005/8/layout/hList1"/>
    <dgm:cxn modelId="{5D2DE147-5550-4BF5-978C-CDC2BA9FE52F}" srcId="{D4462AD6-4B6F-45B9-B46C-B3B8E3BED760}" destId="{8D449B3A-08E3-4CCD-8D87-92980D467D87}" srcOrd="0" destOrd="0" parTransId="{8EF4B3C4-076C-49BE-8B35-FF2DF49FC66A}" sibTransId="{3265D3AA-F2A3-4F8A-BE82-1A82BC011768}"/>
    <dgm:cxn modelId="{08896920-6A3A-4C53-9E35-C50E40A22B47}" type="presOf" srcId="{5780F880-3FA3-46F4-95D5-45456A5EADEE}" destId="{12AD79EC-4113-4226-82A2-5BDE06D10081}" srcOrd="0" destOrd="0" presId="urn:microsoft.com/office/officeart/2005/8/layout/hList1"/>
    <dgm:cxn modelId="{8AA73248-627F-4379-B0AD-41DF55AA3EC0}" type="presOf" srcId="{8D449B3A-08E3-4CCD-8D87-92980D467D87}" destId="{856F658E-73C5-4F62-BFBD-D5975A2A9FEF}" srcOrd="0" destOrd="0" presId="urn:microsoft.com/office/officeart/2005/8/layout/hList1"/>
    <dgm:cxn modelId="{35B5A2FB-AF61-4DAF-B899-B2AB59C59279}" type="presOf" srcId="{76278E71-E5E8-49E2-8171-800C03983B78}" destId="{A72D775D-DC5C-4165-B118-2AC3F0B60639}" srcOrd="0" destOrd="0" presId="urn:microsoft.com/office/officeart/2005/8/layout/hList1"/>
    <dgm:cxn modelId="{E8CF624C-AF8D-48A8-92BC-59774C3A5822}" srcId="{76278E71-E5E8-49E2-8171-800C03983B78}" destId="{51BA350F-0BAA-4D5D-99E8-51446D8C749D}" srcOrd="2" destOrd="0" parTransId="{C26B59DC-C7DC-4EF9-8AF1-68A909CF50A1}" sibTransId="{51FAEE70-F965-4257-9FC2-73AD980EB060}"/>
    <dgm:cxn modelId="{5CB25985-45CA-44FF-8243-4EDC1C0D4FED}" srcId="{5780F880-3FA3-46F4-95D5-45456A5EADEE}" destId="{A8614717-C61B-4EFB-8DBB-392E440EFB17}" srcOrd="0" destOrd="0" parTransId="{2750465B-77C2-492C-8DD2-6B79083FA848}" sibTransId="{94F66243-C11B-485A-8605-E44A06C0D5A4}"/>
    <dgm:cxn modelId="{5C20253C-119E-49A2-B28B-996E3637AE5A}" srcId="{51BA350F-0BAA-4D5D-99E8-51446D8C749D}" destId="{35AEF514-CBE0-44BE-80E2-B11F7E21C2A2}" srcOrd="0" destOrd="0" parTransId="{607F4CB3-4457-4D50-80C7-DF5A646747BF}" sibTransId="{CF194F1E-381F-4A34-9612-F8F8A54600C5}"/>
    <dgm:cxn modelId="{3D7DB759-7357-48A8-95C6-10F31B74E3C8}" type="presOf" srcId="{51BA350F-0BAA-4D5D-99E8-51446D8C749D}" destId="{266AB03A-2DCC-465E-AE9A-BF9FAE6EC010}" srcOrd="0" destOrd="0" presId="urn:microsoft.com/office/officeart/2005/8/layout/hList1"/>
    <dgm:cxn modelId="{431D32AB-26FF-4340-B663-EC8EE4E2BAC1}" type="presOf" srcId="{35AEF514-CBE0-44BE-80E2-B11F7E21C2A2}" destId="{79463CA7-CABB-449D-B913-8F993D02DB57}" srcOrd="0" destOrd="0" presId="urn:microsoft.com/office/officeart/2005/8/layout/hList1"/>
    <dgm:cxn modelId="{8FA95CDA-11C5-4BCD-9357-461DD65AF291}" srcId="{76278E71-E5E8-49E2-8171-800C03983B78}" destId="{5780F880-3FA3-46F4-95D5-45456A5EADEE}" srcOrd="1" destOrd="0" parTransId="{544E3513-CC1A-4854-9CCD-44AE239273DD}" sibTransId="{1AA306F2-171D-40FD-B1C1-04094C7D4EAB}"/>
    <dgm:cxn modelId="{7CFE0067-89BC-458D-8E1A-7168F1A431E4}" type="presOf" srcId="{A8614717-C61B-4EFB-8DBB-392E440EFB17}" destId="{01CE4A34-C6E3-4ABC-85DA-8FB61E3C6837}" srcOrd="0" destOrd="0" presId="urn:microsoft.com/office/officeart/2005/8/layout/hList1"/>
    <dgm:cxn modelId="{4A9FA1E9-CC81-4549-83EA-6200CCEB87AD}" srcId="{76278E71-E5E8-49E2-8171-800C03983B78}" destId="{D4462AD6-4B6F-45B9-B46C-B3B8E3BED760}" srcOrd="0" destOrd="0" parTransId="{8897ADE4-6CA9-412E-B8C3-CEA3DA95657D}" sibTransId="{7826FE79-BE2B-42F1-BD35-B82B07E18056}"/>
    <dgm:cxn modelId="{ACEF5CD3-19D3-4EB0-B062-7E3B348D40F0}" type="presParOf" srcId="{A72D775D-DC5C-4165-B118-2AC3F0B60639}" destId="{729AC12D-D75B-48E5-B538-7B7D1896F81F}" srcOrd="0" destOrd="0" presId="urn:microsoft.com/office/officeart/2005/8/layout/hList1"/>
    <dgm:cxn modelId="{D20F16F6-8BD5-47E3-8F0C-FF7EC75278DC}" type="presParOf" srcId="{729AC12D-D75B-48E5-B538-7B7D1896F81F}" destId="{681851E4-A5EF-4F12-9C3E-B90B016686C0}" srcOrd="0" destOrd="0" presId="urn:microsoft.com/office/officeart/2005/8/layout/hList1"/>
    <dgm:cxn modelId="{87E386D3-9E1A-4B74-8EC2-474CD73E4152}" type="presParOf" srcId="{729AC12D-D75B-48E5-B538-7B7D1896F81F}" destId="{856F658E-73C5-4F62-BFBD-D5975A2A9FEF}" srcOrd="1" destOrd="0" presId="urn:microsoft.com/office/officeart/2005/8/layout/hList1"/>
    <dgm:cxn modelId="{C4D21CB0-126A-4B6A-99EF-A0A8F2A907D4}" type="presParOf" srcId="{A72D775D-DC5C-4165-B118-2AC3F0B60639}" destId="{51602053-FDA2-4E8E-900C-DE6998BE71A8}" srcOrd="1" destOrd="0" presId="urn:microsoft.com/office/officeart/2005/8/layout/hList1"/>
    <dgm:cxn modelId="{040247E8-0797-46F8-AAF3-93A4361D52DC}" type="presParOf" srcId="{A72D775D-DC5C-4165-B118-2AC3F0B60639}" destId="{865BC746-8264-4AEE-B9AA-AD891CBA6E79}" srcOrd="2" destOrd="0" presId="urn:microsoft.com/office/officeart/2005/8/layout/hList1"/>
    <dgm:cxn modelId="{C0E8417C-9EEC-48D8-9368-E6EFDE8B157F}" type="presParOf" srcId="{865BC746-8264-4AEE-B9AA-AD891CBA6E79}" destId="{12AD79EC-4113-4226-82A2-5BDE06D10081}" srcOrd="0" destOrd="0" presId="urn:microsoft.com/office/officeart/2005/8/layout/hList1"/>
    <dgm:cxn modelId="{F635E11D-46FA-4F71-8022-6C62D24A10A6}" type="presParOf" srcId="{865BC746-8264-4AEE-B9AA-AD891CBA6E79}" destId="{01CE4A34-C6E3-4ABC-85DA-8FB61E3C6837}" srcOrd="1" destOrd="0" presId="urn:microsoft.com/office/officeart/2005/8/layout/hList1"/>
    <dgm:cxn modelId="{629324D4-B0FD-4356-9F59-C9A3A6E31873}" type="presParOf" srcId="{A72D775D-DC5C-4165-B118-2AC3F0B60639}" destId="{819C7255-7507-4CEA-A747-0DD921ACCA30}" srcOrd="3" destOrd="0" presId="urn:microsoft.com/office/officeart/2005/8/layout/hList1"/>
    <dgm:cxn modelId="{76742AA1-E98B-47C2-AB48-BF672FBBCF34}" type="presParOf" srcId="{A72D775D-DC5C-4165-B118-2AC3F0B60639}" destId="{F357C9C6-DD3D-4438-9B72-2B05B4E8A2A9}" srcOrd="4" destOrd="0" presId="urn:microsoft.com/office/officeart/2005/8/layout/hList1"/>
    <dgm:cxn modelId="{B85B8A97-7E9C-4EA7-B9D2-52DF9A0B3642}" type="presParOf" srcId="{F357C9C6-DD3D-4438-9B72-2B05B4E8A2A9}" destId="{266AB03A-2DCC-465E-AE9A-BF9FAE6EC010}" srcOrd="0" destOrd="0" presId="urn:microsoft.com/office/officeart/2005/8/layout/hList1"/>
    <dgm:cxn modelId="{41ADCB1E-96C9-4249-844E-F330DA74AEDE}" type="presParOf" srcId="{F357C9C6-DD3D-4438-9B72-2B05B4E8A2A9}" destId="{79463CA7-CABB-449D-B913-8F993D02DB57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84D20FE-7A83-4209-B011-6CD9EE41390C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0B91F2B-6FEB-4B06-AF1F-4724E97EE4E8}">
      <dgm:prSet phldrT="[Текст]" custT="1"/>
      <dgm:spPr/>
      <dgm:t>
        <a:bodyPr/>
        <a:lstStyle/>
        <a:p>
          <a:r>
            <a:rPr lang="ru-RU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Создание личных профилей </a:t>
          </a:r>
        </a:p>
      </dgm:t>
    </dgm:pt>
    <dgm:pt modelId="{F085F1A2-D75F-48BE-8E16-9773921F80B5}" type="parTrans" cxnId="{7F7085CE-E9C2-47DA-8965-88524DCDCA8F}">
      <dgm:prSet/>
      <dgm:spPr/>
      <dgm:t>
        <a:bodyPr/>
        <a:lstStyle/>
        <a:p>
          <a:endParaRPr lang="ru-RU"/>
        </a:p>
      </dgm:t>
    </dgm:pt>
    <dgm:pt modelId="{B34287CB-847A-4384-BB42-563BC1655836}" type="sibTrans" cxnId="{7F7085CE-E9C2-47DA-8965-88524DCDCA8F}">
      <dgm:prSet/>
      <dgm:spPr/>
      <dgm:t>
        <a:bodyPr/>
        <a:lstStyle/>
        <a:p>
          <a:endParaRPr lang="ru-RU"/>
        </a:p>
      </dgm:t>
    </dgm:pt>
    <dgm:pt modelId="{23F1866F-A66A-4C48-BFCD-870828FE40B5}">
      <dgm:prSet phldrT="[Текст]" custT="1"/>
      <dgm:spPr/>
      <dgm:t>
        <a:bodyPr/>
        <a:lstStyle/>
        <a:p>
          <a:r>
            <a:rPr lang="ru-RU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Предоставление практически полного спектра возможностей для обмена информацией </a:t>
          </a:r>
        </a:p>
      </dgm:t>
    </dgm:pt>
    <dgm:pt modelId="{0A65108A-465B-47B5-BCD7-F2425C68DE11}" type="parTrans" cxnId="{34079159-B2B0-4CA4-B767-9DC4BF61EE6A}">
      <dgm:prSet/>
      <dgm:spPr/>
      <dgm:t>
        <a:bodyPr/>
        <a:lstStyle/>
        <a:p>
          <a:endParaRPr lang="ru-RU"/>
        </a:p>
      </dgm:t>
    </dgm:pt>
    <dgm:pt modelId="{D287E7D4-AE58-4EF9-8355-EB94018F443C}" type="sibTrans" cxnId="{34079159-B2B0-4CA4-B767-9DC4BF61EE6A}">
      <dgm:prSet/>
      <dgm:spPr/>
      <dgm:t>
        <a:bodyPr/>
        <a:lstStyle/>
        <a:p>
          <a:endParaRPr lang="ru-RU"/>
        </a:p>
      </dgm:t>
    </dgm:pt>
    <dgm:pt modelId="{619EBDB5-8EC2-44B2-A26F-22B113DE8C30}">
      <dgm:prSet phldrT="[Текст]" custT="1"/>
      <dgm:spPr/>
      <dgm:t>
        <a:bodyPr/>
        <a:lstStyle/>
        <a:p>
          <a:r>
            <a:rPr lang="ru-RU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Возможность задавать и поддерживать список других пользователей, с которыми у него имеются некоторые отношения </a:t>
          </a:r>
        </a:p>
      </dgm:t>
    </dgm:pt>
    <dgm:pt modelId="{5C5B7A7B-DA97-4CF7-A768-78A5FCCB989F}" type="parTrans" cxnId="{84083E84-248B-4089-BEC3-D4843DF86FB3}">
      <dgm:prSet/>
      <dgm:spPr/>
      <dgm:t>
        <a:bodyPr/>
        <a:lstStyle/>
        <a:p>
          <a:endParaRPr lang="ru-RU"/>
        </a:p>
      </dgm:t>
    </dgm:pt>
    <dgm:pt modelId="{E72B8B07-C587-4FE7-A1D2-90313C59F336}" type="sibTrans" cxnId="{84083E84-248B-4089-BEC3-D4843DF86FB3}">
      <dgm:prSet/>
      <dgm:spPr/>
      <dgm:t>
        <a:bodyPr/>
        <a:lstStyle/>
        <a:p>
          <a:endParaRPr lang="ru-RU"/>
        </a:p>
      </dgm:t>
    </dgm:pt>
    <dgm:pt modelId="{465E7C9C-09F4-4CDB-A606-B8DEB1EC0C80}" type="pres">
      <dgm:prSet presAssocID="{184D20FE-7A83-4209-B011-6CD9EE41390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8D43A36-1ED4-47DE-9A6D-A8FA767FBC01}" type="pres">
      <dgm:prSet presAssocID="{A0B91F2B-6FEB-4B06-AF1F-4724E97EE4E8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44CEE4-BF02-4B49-BAD7-78C097D8A9FF}" type="pres">
      <dgm:prSet presAssocID="{B34287CB-847A-4384-BB42-563BC1655836}" presName="sibTrans" presStyleCnt="0"/>
      <dgm:spPr/>
    </dgm:pt>
    <dgm:pt modelId="{70952E3A-11C0-44F5-8664-BC05A706EA09}" type="pres">
      <dgm:prSet presAssocID="{23F1866F-A66A-4C48-BFCD-870828FE40B5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7BC5EB-ACAB-4883-B11B-94997596BBD2}" type="pres">
      <dgm:prSet presAssocID="{D287E7D4-AE58-4EF9-8355-EB94018F443C}" presName="sibTrans" presStyleCnt="0"/>
      <dgm:spPr/>
    </dgm:pt>
    <dgm:pt modelId="{43BBE227-89D1-400A-918A-430BFD4C981A}" type="pres">
      <dgm:prSet presAssocID="{619EBDB5-8EC2-44B2-A26F-22B113DE8C30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4079159-B2B0-4CA4-B767-9DC4BF61EE6A}" srcId="{184D20FE-7A83-4209-B011-6CD9EE41390C}" destId="{23F1866F-A66A-4C48-BFCD-870828FE40B5}" srcOrd="1" destOrd="0" parTransId="{0A65108A-465B-47B5-BCD7-F2425C68DE11}" sibTransId="{D287E7D4-AE58-4EF9-8355-EB94018F443C}"/>
    <dgm:cxn modelId="{0D1C8493-93E8-42B6-8C58-AE468660A192}" type="presOf" srcId="{184D20FE-7A83-4209-B011-6CD9EE41390C}" destId="{465E7C9C-09F4-4CDB-A606-B8DEB1EC0C80}" srcOrd="0" destOrd="0" presId="urn:microsoft.com/office/officeart/2005/8/layout/default"/>
    <dgm:cxn modelId="{84083E84-248B-4089-BEC3-D4843DF86FB3}" srcId="{184D20FE-7A83-4209-B011-6CD9EE41390C}" destId="{619EBDB5-8EC2-44B2-A26F-22B113DE8C30}" srcOrd="2" destOrd="0" parTransId="{5C5B7A7B-DA97-4CF7-A768-78A5FCCB989F}" sibTransId="{E72B8B07-C587-4FE7-A1D2-90313C59F336}"/>
    <dgm:cxn modelId="{1281FEA8-2530-45AC-BE6B-AB5124E493E4}" type="presOf" srcId="{23F1866F-A66A-4C48-BFCD-870828FE40B5}" destId="{70952E3A-11C0-44F5-8664-BC05A706EA09}" srcOrd="0" destOrd="0" presId="urn:microsoft.com/office/officeart/2005/8/layout/default"/>
    <dgm:cxn modelId="{7F7085CE-E9C2-47DA-8965-88524DCDCA8F}" srcId="{184D20FE-7A83-4209-B011-6CD9EE41390C}" destId="{A0B91F2B-6FEB-4B06-AF1F-4724E97EE4E8}" srcOrd="0" destOrd="0" parTransId="{F085F1A2-D75F-48BE-8E16-9773921F80B5}" sibTransId="{B34287CB-847A-4384-BB42-563BC1655836}"/>
    <dgm:cxn modelId="{ECFED42C-EF47-418F-8EDB-0BC977340057}" type="presOf" srcId="{A0B91F2B-6FEB-4B06-AF1F-4724E97EE4E8}" destId="{F8D43A36-1ED4-47DE-9A6D-A8FA767FBC01}" srcOrd="0" destOrd="0" presId="urn:microsoft.com/office/officeart/2005/8/layout/default"/>
    <dgm:cxn modelId="{3CB065E9-7F1B-412A-9F0D-3C3A43BC6048}" type="presOf" srcId="{619EBDB5-8EC2-44B2-A26F-22B113DE8C30}" destId="{43BBE227-89D1-400A-918A-430BFD4C981A}" srcOrd="0" destOrd="0" presId="urn:microsoft.com/office/officeart/2005/8/layout/default"/>
    <dgm:cxn modelId="{629E566F-3E4C-4596-9157-3E9D1645EBF0}" type="presParOf" srcId="{465E7C9C-09F4-4CDB-A606-B8DEB1EC0C80}" destId="{F8D43A36-1ED4-47DE-9A6D-A8FA767FBC01}" srcOrd="0" destOrd="0" presId="urn:microsoft.com/office/officeart/2005/8/layout/default"/>
    <dgm:cxn modelId="{14B3E586-E071-4AD5-81AC-A396B0031FED}" type="presParOf" srcId="{465E7C9C-09F4-4CDB-A606-B8DEB1EC0C80}" destId="{A444CEE4-BF02-4B49-BAD7-78C097D8A9FF}" srcOrd="1" destOrd="0" presId="urn:microsoft.com/office/officeart/2005/8/layout/default"/>
    <dgm:cxn modelId="{1E3FB8AF-2D7E-49A9-A9B5-68688C9FCCD3}" type="presParOf" srcId="{465E7C9C-09F4-4CDB-A606-B8DEB1EC0C80}" destId="{70952E3A-11C0-44F5-8664-BC05A706EA09}" srcOrd="2" destOrd="0" presId="urn:microsoft.com/office/officeart/2005/8/layout/default"/>
    <dgm:cxn modelId="{CF1F9C0C-A40C-4CAA-8F37-EBA447265969}" type="presParOf" srcId="{465E7C9C-09F4-4CDB-A606-B8DEB1EC0C80}" destId="{A27BC5EB-ACAB-4883-B11B-94997596BBD2}" srcOrd="3" destOrd="0" presId="urn:microsoft.com/office/officeart/2005/8/layout/default"/>
    <dgm:cxn modelId="{DFE717CA-122C-4003-8523-ACCDB612557F}" type="presParOf" srcId="{465E7C9C-09F4-4CDB-A606-B8DEB1EC0C80}" destId="{43BBE227-89D1-400A-918A-430BFD4C981A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6278E71-E5E8-49E2-8171-800C03983B78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DD1132E4-463D-4D31-B0DF-4D56491C586F}">
      <dgm:prSet custT="1"/>
      <dgm:spPr/>
      <dgm:t>
        <a:bodyPr/>
        <a:lstStyle/>
        <a:p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эффективный инструмент преподавания и обучения</a:t>
          </a:r>
        </a:p>
      </dgm:t>
    </dgm:pt>
    <dgm:pt modelId="{AEDBFFD0-F2D3-44E2-8590-E1E66D7F2497}" type="parTrans" cxnId="{7D6BAC16-800C-41AE-B30E-0238905A4983}">
      <dgm:prSet/>
      <dgm:spPr/>
      <dgm:t>
        <a:bodyPr/>
        <a:lstStyle/>
        <a:p>
          <a:endParaRPr lang="ru-RU"/>
        </a:p>
      </dgm:t>
    </dgm:pt>
    <dgm:pt modelId="{DF5FDF83-8862-45D7-A711-803D4B9E705D}" type="sibTrans" cxnId="{7D6BAC16-800C-41AE-B30E-0238905A4983}">
      <dgm:prSet/>
      <dgm:spPr/>
      <dgm:t>
        <a:bodyPr/>
        <a:lstStyle/>
        <a:p>
          <a:endParaRPr lang="ru-RU"/>
        </a:p>
      </dgm:t>
    </dgm:pt>
    <dgm:pt modelId="{89D27A53-3727-42BA-B6D8-1519C575334B}">
      <dgm:prSet custT="1"/>
      <dgm:spPr/>
      <dgm:t>
        <a:bodyPr/>
        <a:lstStyle/>
        <a:p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легкий доступ к качественному образованию</a:t>
          </a:r>
        </a:p>
      </dgm:t>
    </dgm:pt>
    <dgm:pt modelId="{809E2699-5AF2-4196-A716-43335C10074A}" type="parTrans" cxnId="{17390FF6-83B0-444C-9D24-878F081F1B7A}">
      <dgm:prSet/>
      <dgm:spPr/>
      <dgm:t>
        <a:bodyPr/>
        <a:lstStyle/>
        <a:p>
          <a:endParaRPr lang="ru-RU"/>
        </a:p>
      </dgm:t>
    </dgm:pt>
    <dgm:pt modelId="{7034FDAF-7119-4CAD-A61B-BCBAC0D35707}" type="sibTrans" cxnId="{17390FF6-83B0-444C-9D24-878F081F1B7A}">
      <dgm:prSet/>
      <dgm:spPr/>
      <dgm:t>
        <a:bodyPr/>
        <a:lstStyle/>
        <a:p>
          <a:endParaRPr lang="ru-RU"/>
        </a:p>
      </dgm:t>
    </dgm:pt>
    <dgm:pt modelId="{04D71671-3B47-4DE8-BCE2-C482647F03C5}">
      <dgm:prSet custT="1"/>
      <dgm:spPr/>
      <dgm:t>
        <a:bodyPr/>
        <a:lstStyle/>
        <a:p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экономичное и доступное образование</a:t>
          </a:r>
        </a:p>
      </dgm:t>
    </dgm:pt>
    <dgm:pt modelId="{FE3DD7E1-C2E8-4B18-AF84-3A675F7887DB}" type="parTrans" cxnId="{97B1EC17-291E-4CC2-B300-DDAD609EC7A5}">
      <dgm:prSet/>
      <dgm:spPr/>
      <dgm:t>
        <a:bodyPr/>
        <a:lstStyle/>
        <a:p>
          <a:endParaRPr lang="ru-RU"/>
        </a:p>
      </dgm:t>
    </dgm:pt>
    <dgm:pt modelId="{3024628C-F287-4073-8F92-190D2288E0F1}" type="sibTrans" cxnId="{97B1EC17-291E-4CC2-B300-DDAD609EC7A5}">
      <dgm:prSet/>
      <dgm:spPr/>
      <dgm:t>
        <a:bodyPr/>
        <a:lstStyle/>
        <a:p>
          <a:endParaRPr lang="ru-RU"/>
        </a:p>
      </dgm:t>
    </dgm:pt>
    <dgm:pt modelId="{F33E7F42-AD75-4E62-A7EC-8F5EA52E8EE6}">
      <dgm:prSet custT="1"/>
      <dgm:spPr/>
      <dgm:t>
        <a:bodyPr/>
        <a:lstStyle/>
        <a:p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взаимодействие ученика с учителем и сверстниками</a:t>
          </a:r>
        </a:p>
      </dgm:t>
    </dgm:pt>
    <dgm:pt modelId="{EAA48EF2-A849-43EB-ACA5-19DB7947D865}" type="parTrans" cxnId="{873080A2-5E22-41E9-BF75-26F85C6A9DFD}">
      <dgm:prSet/>
      <dgm:spPr/>
      <dgm:t>
        <a:bodyPr/>
        <a:lstStyle/>
        <a:p>
          <a:endParaRPr lang="ru-RU"/>
        </a:p>
      </dgm:t>
    </dgm:pt>
    <dgm:pt modelId="{1C0138D2-9E7A-433D-8677-D38E73594604}" type="sibTrans" cxnId="{873080A2-5E22-41E9-BF75-26F85C6A9DFD}">
      <dgm:prSet/>
      <dgm:spPr/>
      <dgm:t>
        <a:bodyPr/>
        <a:lstStyle/>
        <a:p>
          <a:endParaRPr lang="ru-RU"/>
        </a:p>
      </dgm:t>
    </dgm:pt>
    <dgm:pt modelId="{0FB41A83-0431-43C2-8D74-83743BD5BEDE}" type="pres">
      <dgm:prSet presAssocID="{76278E71-E5E8-49E2-8171-800C03983B78}" presName="compositeShape" presStyleCnt="0">
        <dgm:presLayoutVars>
          <dgm:dir/>
          <dgm:resizeHandles/>
        </dgm:presLayoutVars>
      </dgm:prSet>
      <dgm:spPr/>
    </dgm:pt>
    <dgm:pt modelId="{3AE9DCFE-A069-47BF-96F1-098A03CAA5A0}" type="pres">
      <dgm:prSet presAssocID="{76278E71-E5E8-49E2-8171-800C03983B78}" presName="pyramid" presStyleLbl="node1" presStyleIdx="0" presStyleCnt="1"/>
      <dgm:spPr/>
    </dgm:pt>
    <dgm:pt modelId="{6349722A-E35D-40B9-89FC-C8ABC89CF85F}" type="pres">
      <dgm:prSet presAssocID="{76278E71-E5E8-49E2-8171-800C03983B78}" presName="theList" presStyleCnt="0"/>
      <dgm:spPr/>
    </dgm:pt>
    <dgm:pt modelId="{62ABD229-6103-4B53-AF0F-CA892DF33291}" type="pres">
      <dgm:prSet presAssocID="{DD1132E4-463D-4D31-B0DF-4D56491C586F}" presName="aNode" presStyleLbl="fgAcc1" presStyleIdx="0" presStyleCnt="4" custLinFactNeighborX="-255" custLinFactNeighborY="223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E39433-8529-45AD-84AB-AB83ECA62789}" type="pres">
      <dgm:prSet presAssocID="{DD1132E4-463D-4D31-B0DF-4D56491C586F}" presName="aSpace" presStyleCnt="0"/>
      <dgm:spPr/>
    </dgm:pt>
    <dgm:pt modelId="{55ED8B5A-BD4D-48A2-BF89-E980027C41F3}" type="pres">
      <dgm:prSet presAssocID="{04D71671-3B47-4DE8-BCE2-C482647F03C5}" presName="aNode" presStyleLbl="fg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5C82D1-F955-46B6-9B16-757FDE5B3D7E}" type="pres">
      <dgm:prSet presAssocID="{04D71671-3B47-4DE8-BCE2-C482647F03C5}" presName="aSpace" presStyleCnt="0"/>
      <dgm:spPr/>
    </dgm:pt>
    <dgm:pt modelId="{89AAC6F1-7672-4D80-A4A1-EE7E0E71F658}" type="pres">
      <dgm:prSet presAssocID="{F33E7F42-AD75-4E62-A7EC-8F5EA52E8EE6}" presName="aNode" presStyleLbl="fg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DCE4FB-E399-4107-AAB1-92A2C65264DE}" type="pres">
      <dgm:prSet presAssocID="{F33E7F42-AD75-4E62-A7EC-8F5EA52E8EE6}" presName="aSpace" presStyleCnt="0"/>
      <dgm:spPr/>
    </dgm:pt>
    <dgm:pt modelId="{0E98D39D-48A6-4D98-9001-CFC32BB0FCD5}" type="pres">
      <dgm:prSet presAssocID="{89D27A53-3727-42BA-B6D8-1519C575334B}" presName="aNode" presStyleLbl="fgAcc1" presStyleIdx="3" presStyleCnt="4" custScaleY="1376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54F5A8-A5E6-43AE-B8BC-7F29FC2F4F36}" type="pres">
      <dgm:prSet presAssocID="{89D27A53-3727-42BA-B6D8-1519C575334B}" presName="aSpace" presStyleCnt="0"/>
      <dgm:spPr/>
    </dgm:pt>
  </dgm:ptLst>
  <dgm:cxnLst>
    <dgm:cxn modelId="{EBC9035F-1A5E-4860-A4A7-09F76CEF9686}" type="presOf" srcId="{89D27A53-3727-42BA-B6D8-1519C575334B}" destId="{0E98D39D-48A6-4D98-9001-CFC32BB0FCD5}" srcOrd="0" destOrd="0" presId="urn:microsoft.com/office/officeart/2005/8/layout/pyramid2"/>
    <dgm:cxn modelId="{17390FF6-83B0-444C-9D24-878F081F1B7A}" srcId="{76278E71-E5E8-49E2-8171-800C03983B78}" destId="{89D27A53-3727-42BA-B6D8-1519C575334B}" srcOrd="3" destOrd="0" parTransId="{809E2699-5AF2-4196-A716-43335C10074A}" sibTransId="{7034FDAF-7119-4CAD-A61B-BCBAC0D35707}"/>
    <dgm:cxn modelId="{873080A2-5E22-41E9-BF75-26F85C6A9DFD}" srcId="{76278E71-E5E8-49E2-8171-800C03983B78}" destId="{F33E7F42-AD75-4E62-A7EC-8F5EA52E8EE6}" srcOrd="2" destOrd="0" parTransId="{EAA48EF2-A849-43EB-ACA5-19DB7947D865}" sibTransId="{1C0138D2-9E7A-433D-8677-D38E73594604}"/>
    <dgm:cxn modelId="{7D6BAC16-800C-41AE-B30E-0238905A4983}" srcId="{76278E71-E5E8-49E2-8171-800C03983B78}" destId="{DD1132E4-463D-4D31-B0DF-4D56491C586F}" srcOrd="0" destOrd="0" parTransId="{AEDBFFD0-F2D3-44E2-8590-E1E66D7F2497}" sibTransId="{DF5FDF83-8862-45D7-A711-803D4B9E705D}"/>
    <dgm:cxn modelId="{F7CAA185-CD53-4807-8540-85D030B27155}" type="presOf" srcId="{F33E7F42-AD75-4E62-A7EC-8F5EA52E8EE6}" destId="{89AAC6F1-7672-4D80-A4A1-EE7E0E71F658}" srcOrd="0" destOrd="0" presId="urn:microsoft.com/office/officeart/2005/8/layout/pyramid2"/>
    <dgm:cxn modelId="{111F0020-5509-4494-8FA6-E1EC3BC983E8}" type="presOf" srcId="{76278E71-E5E8-49E2-8171-800C03983B78}" destId="{0FB41A83-0431-43C2-8D74-83743BD5BEDE}" srcOrd="0" destOrd="0" presId="urn:microsoft.com/office/officeart/2005/8/layout/pyramid2"/>
    <dgm:cxn modelId="{AC634CA5-A88A-4DEA-918B-57E8B423679E}" type="presOf" srcId="{DD1132E4-463D-4D31-B0DF-4D56491C586F}" destId="{62ABD229-6103-4B53-AF0F-CA892DF33291}" srcOrd="0" destOrd="0" presId="urn:microsoft.com/office/officeart/2005/8/layout/pyramid2"/>
    <dgm:cxn modelId="{FB52FFA3-1906-4295-B45C-697365FBD1C7}" type="presOf" srcId="{04D71671-3B47-4DE8-BCE2-C482647F03C5}" destId="{55ED8B5A-BD4D-48A2-BF89-E980027C41F3}" srcOrd="0" destOrd="0" presId="urn:microsoft.com/office/officeart/2005/8/layout/pyramid2"/>
    <dgm:cxn modelId="{97B1EC17-291E-4CC2-B300-DDAD609EC7A5}" srcId="{76278E71-E5E8-49E2-8171-800C03983B78}" destId="{04D71671-3B47-4DE8-BCE2-C482647F03C5}" srcOrd="1" destOrd="0" parTransId="{FE3DD7E1-C2E8-4B18-AF84-3A675F7887DB}" sibTransId="{3024628C-F287-4073-8F92-190D2288E0F1}"/>
    <dgm:cxn modelId="{B15CF781-3374-4D39-9951-0E87E725D88C}" type="presParOf" srcId="{0FB41A83-0431-43C2-8D74-83743BD5BEDE}" destId="{3AE9DCFE-A069-47BF-96F1-098A03CAA5A0}" srcOrd="0" destOrd="0" presId="urn:microsoft.com/office/officeart/2005/8/layout/pyramid2"/>
    <dgm:cxn modelId="{1AB34D50-8AA7-49FB-92CE-1C6BCC1CA37B}" type="presParOf" srcId="{0FB41A83-0431-43C2-8D74-83743BD5BEDE}" destId="{6349722A-E35D-40B9-89FC-C8ABC89CF85F}" srcOrd="1" destOrd="0" presId="urn:microsoft.com/office/officeart/2005/8/layout/pyramid2"/>
    <dgm:cxn modelId="{3A61BFF5-0F35-4C8A-B2E6-8E90FC663DE6}" type="presParOf" srcId="{6349722A-E35D-40B9-89FC-C8ABC89CF85F}" destId="{62ABD229-6103-4B53-AF0F-CA892DF33291}" srcOrd="0" destOrd="0" presId="urn:microsoft.com/office/officeart/2005/8/layout/pyramid2"/>
    <dgm:cxn modelId="{EA5FF237-0373-4470-8672-D06E7044802B}" type="presParOf" srcId="{6349722A-E35D-40B9-89FC-C8ABC89CF85F}" destId="{6BE39433-8529-45AD-84AB-AB83ECA62789}" srcOrd="1" destOrd="0" presId="urn:microsoft.com/office/officeart/2005/8/layout/pyramid2"/>
    <dgm:cxn modelId="{6C8DDA33-286E-4B9B-94A9-06C571F6C28E}" type="presParOf" srcId="{6349722A-E35D-40B9-89FC-C8ABC89CF85F}" destId="{55ED8B5A-BD4D-48A2-BF89-E980027C41F3}" srcOrd="2" destOrd="0" presId="urn:microsoft.com/office/officeart/2005/8/layout/pyramid2"/>
    <dgm:cxn modelId="{B11669BC-D02A-4861-8AFC-65A8CB841F3E}" type="presParOf" srcId="{6349722A-E35D-40B9-89FC-C8ABC89CF85F}" destId="{595C82D1-F955-46B6-9B16-757FDE5B3D7E}" srcOrd="3" destOrd="0" presId="urn:microsoft.com/office/officeart/2005/8/layout/pyramid2"/>
    <dgm:cxn modelId="{59AAC44F-73E7-4E1B-A9F7-BDF6FAF9232C}" type="presParOf" srcId="{6349722A-E35D-40B9-89FC-C8ABC89CF85F}" destId="{89AAC6F1-7672-4D80-A4A1-EE7E0E71F658}" srcOrd="4" destOrd="0" presId="urn:microsoft.com/office/officeart/2005/8/layout/pyramid2"/>
    <dgm:cxn modelId="{68DF7C73-5ECD-44A3-9E7A-C6396FCE258F}" type="presParOf" srcId="{6349722A-E35D-40B9-89FC-C8ABC89CF85F}" destId="{C0DCE4FB-E399-4107-AAB1-92A2C65264DE}" srcOrd="5" destOrd="0" presId="urn:microsoft.com/office/officeart/2005/8/layout/pyramid2"/>
    <dgm:cxn modelId="{2A87CFF1-3CAA-4519-AAD3-9256A4C1EBBB}" type="presParOf" srcId="{6349722A-E35D-40B9-89FC-C8ABC89CF85F}" destId="{0E98D39D-48A6-4D98-9001-CFC32BB0FCD5}" srcOrd="6" destOrd="0" presId="urn:microsoft.com/office/officeart/2005/8/layout/pyramid2"/>
    <dgm:cxn modelId="{623D0394-6CC3-4E93-B8C6-31355354B71A}" type="presParOf" srcId="{6349722A-E35D-40B9-89FC-C8ABC89CF85F}" destId="{BD54F5A8-A5E6-43AE-B8BC-7F29FC2F4F36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1851E4-A5EF-4F12-9C3E-B90B016686C0}">
      <dsp:nvSpPr>
        <dsp:cNvPr id="0" name=""/>
        <dsp:cNvSpPr/>
      </dsp:nvSpPr>
      <dsp:spPr>
        <a:xfrm>
          <a:off x="3300" y="36101"/>
          <a:ext cx="3217825" cy="109440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1</a:t>
          </a:r>
        </a:p>
      </dsp:txBody>
      <dsp:txXfrm>
        <a:off x="3300" y="36101"/>
        <a:ext cx="3217825" cy="1094400"/>
      </dsp:txXfrm>
    </dsp:sp>
    <dsp:sp modelId="{856F658E-73C5-4F62-BFBD-D5975A2A9FEF}">
      <dsp:nvSpPr>
        <dsp:cNvPr id="0" name=""/>
        <dsp:cNvSpPr/>
      </dsp:nvSpPr>
      <dsp:spPr>
        <a:xfrm>
          <a:off x="3300" y="1130501"/>
          <a:ext cx="3217825" cy="1668960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ctr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Изучить литературу по теме исследования</a:t>
          </a:r>
        </a:p>
      </dsp:txBody>
      <dsp:txXfrm>
        <a:off x="3300" y="1130501"/>
        <a:ext cx="3217825" cy="1668960"/>
      </dsp:txXfrm>
    </dsp:sp>
    <dsp:sp modelId="{12AD79EC-4113-4226-82A2-5BDE06D10081}">
      <dsp:nvSpPr>
        <dsp:cNvPr id="0" name=""/>
        <dsp:cNvSpPr/>
      </dsp:nvSpPr>
      <dsp:spPr>
        <a:xfrm>
          <a:off x="3671621" y="36101"/>
          <a:ext cx="3217825" cy="1094400"/>
        </a:xfrm>
        <a:prstGeom prst="rect">
          <a:avLst/>
        </a:prstGeom>
        <a:solidFill>
          <a:schemeClr val="accent5">
            <a:hueOff val="-965760"/>
            <a:satOff val="0"/>
            <a:lumOff val="-2549"/>
            <a:alphaOff val="0"/>
          </a:schemeClr>
        </a:solidFill>
        <a:ln w="12700" cap="flat" cmpd="sng" algn="ctr">
          <a:solidFill>
            <a:schemeClr val="accent5">
              <a:hueOff val="-965760"/>
              <a:satOff val="0"/>
              <a:lumOff val="-254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2</a:t>
          </a:r>
        </a:p>
      </dsp:txBody>
      <dsp:txXfrm>
        <a:off x="3671621" y="36101"/>
        <a:ext cx="3217825" cy="1094400"/>
      </dsp:txXfrm>
    </dsp:sp>
    <dsp:sp modelId="{01CE4A34-C6E3-4ABC-85DA-8FB61E3C6837}">
      <dsp:nvSpPr>
        <dsp:cNvPr id="0" name=""/>
        <dsp:cNvSpPr/>
      </dsp:nvSpPr>
      <dsp:spPr>
        <a:xfrm>
          <a:off x="3671621" y="1130501"/>
          <a:ext cx="3217825" cy="1668960"/>
        </a:xfrm>
        <a:prstGeom prst="rect">
          <a:avLst/>
        </a:prstGeom>
        <a:solidFill>
          <a:schemeClr val="accent5">
            <a:tint val="40000"/>
            <a:alpha val="90000"/>
            <a:hueOff val="-909080"/>
            <a:satOff val="-7547"/>
            <a:lumOff val="-789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909080"/>
              <a:satOff val="-7547"/>
              <a:lumOff val="-78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ctr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Изучить историю возникновения социальных сетей</a:t>
          </a:r>
        </a:p>
      </dsp:txBody>
      <dsp:txXfrm>
        <a:off x="3671621" y="1130501"/>
        <a:ext cx="3217825" cy="1668960"/>
      </dsp:txXfrm>
    </dsp:sp>
    <dsp:sp modelId="{266AB03A-2DCC-465E-AE9A-BF9FAE6EC010}">
      <dsp:nvSpPr>
        <dsp:cNvPr id="0" name=""/>
        <dsp:cNvSpPr/>
      </dsp:nvSpPr>
      <dsp:spPr>
        <a:xfrm>
          <a:off x="7339942" y="36101"/>
          <a:ext cx="3217825" cy="1094400"/>
        </a:xfrm>
        <a:prstGeom prst="rect">
          <a:avLst/>
        </a:prstGeom>
        <a:solidFill>
          <a:schemeClr val="accent5">
            <a:hueOff val="-1931520"/>
            <a:satOff val="0"/>
            <a:lumOff val="-5098"/>
            <a:alphaOff val="0"/>
          </a:schemeClr>
        </a:solidFill>
        <a:ln w="12700" cap="flat" cmpd="sng" algn="ctr">
          <a:solidFill>
            <a:schemeClr val="accent5">
              <a:hueOff val="-1931520"/>
              <a:satOff val="0"/>
              <a:lumOff val="-509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</a:t>
          </a: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339942" y="36101"/>
        <a:ext cx="3217825" cy="1094400"/>
      </dsp:txXfrm>
    </dsp:sp>
    <dsp:sp modelId="{79463CA7-CABB-449D-B913-8F993D02DB57}">
      <dsp:nvSpPr>
        <dsp:cNvPr id="0" name=""/>
        <dsp:cNvSpPr/>
      </dsp:nvSpPr>
      <dsp:spPr>
        <a:xfrm>
          <a:off x="7339942" y="1130501"/>
          <a:ext cx="3217825" cy="1668960"/>
        </a:xfrm>
        <a:prstGeom prst="rect">
          <a:avLst/>
        </a:prstGeom>
        <a:solidFill>
          <a:schemeClr val="accent5">
            <a:tint val="40000"/>
            <a:alpha val="90000"/>
            <a:hueOff val="-1818160"/>
            <a:satOff val="-15094"/>
            <a:lumOff val="-1578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1818160"/>
              <a:satOff val="-15094"/>
              <a:lumOff val="-157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ctr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Выявить влияние социальных сетей на процесс обучения современных школьников</a:t>
          </a:r>
        </a:p>
      </dsp:txBody>
      <dsp:txXfrm>
        <a:off x="7339942" y="1130501"/>
        <a:ext cx="3217825" cy="16689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D43A36-1ED4-47DE-9A6D-A8FA767FBC01}">
      <dsp:nvSpPr>
        <dsp:cNvPr id="0" name=""/>
        <dsp:cNvSpPr/>
      </dsp:nvSpPr>
      <dsp:spPr>
        <a:xfrm>
          <a:off x="0" y="916450"/>
          <a:ext cx="3668568" cy="220114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Создание личных профилей </a:t>
          </a:r>
        </a:p>
      </dsp:txBody>
      <dsp:txXfrm>
        <a:off x="0" y="916450"/>
        <a:ext cx="3668568" cy="2201141"/>
      </dsp:txXfrm>
    </dsp:sp>
    <dsp:sp modelId="{70952E3A-11C0-44F5-8664-BC05A706EA09}">
      <dsp:nvSpPr>
        <dsp:cNvPr id="0" name=""/>
        <dsp:cNvSpPr/>
      </dsp:nvSpPr>
      <dsp:spPr>
        <a:xfrm>
          <a:off x="4035425" y="916450"/>
          <a:ext cx="3668568" cy="220114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Предоставление практически полного спектра возможностей для обмена информацией </a:t>
          </a:r>
        </a:p>
      </dsp:txBody>
      <dsp:txXfrm>
        <a:off x="4035425" y="916450"/>
        <a:ext cx="3668568" cy="2201141"/>
      </dsp:txXfrm>
    </dsp:sp>
    <dsp:sp modelId="{43BBE227-89D1-400A-918A-430BFD4C981A}">
      <dsp:nvSpPr>
        <dsp:cNvPr id="0" name=""/>
        <dsp:cNvSpPr/>
      </dsp:nvSpPr>
      <dsp:spPr>
        <a:xfrm>
          <a:off x="8070851" y="916450"/>
          <a:ext cx="3668568" cy="220114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Возможность задавать и поддерживать список других пользователей, с которыми у него имеются некоторые отношения </a:t>
          </a:r>
        </a:p>
      </dsp:txBody>
      <dsp:txXfrm>
        <a:off x="8070851" y="916450"/>
        <a:ext cx="3668568" cy="220114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E9DCFE-A069-47BF-96F1-098A03CAA5A0}">
      <dsp:nvSpPr>
        <dsp:cNvPr id="0" name=""/>
        <dsp:cNvSpPr/>
      </dsp:nvSpPr>
      <dsp:spPr>
        <a:xfrm>
          <a:off x="948266" y="0"/>
          <a:ext cx="5418667" cy="5418667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ABD229-6103-4B53-AF0F-CA892DF33291}">
      <dsp:nvSpPr>
        <dsp:cNvPr id="0" name=""/>
        <dsp:cNvSpPr/>
      </dsp:nvSpPr>
      <dsp:spPr>
        <a:xfrm>
          <a:off x="3648618" y="569235"/>
          <a:ext cx="3522133" cy="88794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эффективный инструмент преподавания и обучения</a:t>
          </a:r>
        </a:p>
      </dsp:txBody>
      <dsp:txXfrm>
        <a:off x="3691964" y="612581"/>
        <a:ext cx="3435441" cy="801249"/>
      </dsp:txXfrm>
    </dsp:sp>
    <dsp:sp modelId="{55ED8B5A-BD4D-48A2-BF89-E980027C41F3}">
      <dsp:nvSpPr>
        <dsp:cNvPr id="0" name=""/>
        <dsp:cNvSpPr/>
      </dsp:nvSpPr>
      <dsp:spPr>
        <a:xfrm>
          <a:off x="3657599" y="1543372"/>
          <a:ext cx="3522133" cy="88794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экономичное и доступное образование</a:t>
          </a:r>
        </a:p>
      </dsp:txBody>
      <dsp:txXfrm>
        <a:off x="3700945" y="1586718"/>
        <a:ext cx="3435441" cy="801249"/>
      </dsp:txXfrm>
    </dsp:sp>
    <dsp:sp modelId="{89AAC6F1-7672-4D80-A4A1-EE7E0E71F658}">
      <dsp:nvSpPr>
        <dsp:cNvPr id="0" name=""/>
        <dsp:cNvSpPr/>
      </dsp:nvSpPr>
      <dsp:spPr>
        <a:xfrm>
          <a:off x="3657599" y="2542307"/>
          <a:ext cx="3522133" cy="88794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взаимодействие ученика с учителем и сверстниками</a:t>
          </a:r>
        </a:p>
      </dsp:txBody>
      <dsp:txXfrm>
        <a:off x="3700945" y="2585653"/>
        <a:ext cx="3435441" cy="801249"/>
      </dsp:txXfrm>
    </dsp:sp>
    <dsp:sp modelId="{0E98D39D-48A6-4D98-9001-CFC32BB0FCD5}">
      <dsp:nvSpPr>
        <dsp:cNvPr id="0" name=""/>
        <dsp:cNvSpPr/>
      </dsp:nvSpPr>
      <dsp:spPr>
        <a:xfrm>
          <a:off x="3657599" y="3541241"/>
          <a:ext cx="3522133" cy="122199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легкий доступ к качественному образованию</a:t>
          </a:r>
        </a:p>
      </dsp:txBody>
      <dsp:txXfrm>
        <a:off x="3717252" y="3600894"/>
        <a:ext cx="3402827" cy="11026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1" descr="Tag=AccentColor&#10;Flavor=Light&#10;Target=Fill">
            <a:extLst>
              <a:ext uri="{FF2B5EF4-FFF2-40B4-BE49-F238E27FC236}">
                <a16:creationId xmlns:a16="http://schemas.microsoft.com/office/drawing/2014/main" xmlns="" id="{0D57E7FA-E8FC-45AC-868F-CDC8144939D6}"/>
              </a:ext>
            </a:extLst>
          </p:cNvPr>
          <p:cNvSpPr/>
          <p:nvPr/>
        </p:nvSpPr>
        <p:spPr>
          <a:xfrm rot="10800000" flipV="1">
            <a:off x="2599854" y="527562"/>
            <a:ext cx="6992292" cy="5102484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807094A5-EB6F-441D-88F8-CD7A30C84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760" y="1591056"/>
            <a:ext cx="5705856" cy="3264408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1C7CE1E3-3929-42A6-81B7-056BD88EF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8616"/>
            <a:ext cx="5705856" cy="996696"/>
          </a:xfrm>
        </p:spPr>
        <p:txBody>
          <a:bodyPr/>
          <a:lstStyle>
            <a:lvl1pPr marL="0" indent="0" algn="l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CE951E3-0794-422C-AF76-0AD4A7FB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85AED-A1EB-4D74-90C3-33C79C9D29A5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14EBFA8-0291-4D77-A9D9-B17FC238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57AC4D4-C4EE-4624-A329-C608A1D5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58CFA-DADC-48FC-AE42-A461C29714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8202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phic 1" descr="Tag=AccentColor&#10;Flavor=Light&#10;Target=Fill">
            <a:extLst>
              <a:ext uri="{FF2B5EF4-FFF2-40B4-BE49-F238E27FC236}">
                <a16:creationId xmlns:a16="http://schemas.microsoft.com/office/drawing/2014/main" xmlns="" id="{0EE21C0F-70D8-4F3C-9392-07559C90EE6E}"/>
              </a:ext>
            </a:extLst>
          </p:cNvPr>
          <p:cNvSpPr/>
          <p:nvPr/>
        </p:nvSpPr>
        <p:spPr>
          <a:xfrm rot="10800000" flipH="1" flipV="1">
            <a:off x="684965" y="1332237"/>
            <a:ext cx="5263732" cy="3841102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48DB1DFE-8154-440D-93CF-FEF7860E8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032" y="2523744"/>
            <a:ext cx="3831336" cy="1453896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9CD9D1F5-05CC-48F3-A314-315EF17030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11696" y="640079"/>
            <a:ext cx="4837176" cy="556869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211807DE-1178-4BBB-89D8-9046239C2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55064" y="4087368"/>
            <a:ext cx="3319272" cy="649224"/>
          </a:xfrm>
        </p:spPr>
        <p:txBody>
          <a:bodyPr>
            <a:noAutofit/>
          </a:bodyPr>
          <a:lstStyle>
            <a:lvl1pPr marL="0" indent="0" algn="ctr">
              <a:buNone/>
              <a:defRPr sz="2000" cap="all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D48EA59-A1BC-48B7-9495-6D5C6035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85AED-A1EB-4D74-90C3-33C79C9D29A5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9F85A72-B50F-440E-AAD3-53C099F6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2C2D00B-4207-4720-8C68-605CAFDD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58CFA-DADC-48FC-AE42-A461C29714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8708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01C888B-58B8-4428-8B1D-4E26FC5DD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3314F67B-D516-42FA-A2CA-2DCD37CFE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82BA5FF-4919-4FF8-9C04-06CE156B7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85AED-A1EB-4D74-90C3-33C79C9D29A5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BEDA970-128E-4150-8E5A-A1B056E83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AEC6CD1-EE5E-42EF-B76D-BB803BA6A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58CFA-DADC-48FC-AE42-A461C29714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16431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550C2A1B-34CA-4877-9435-D77DF32575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4F255E5E-4A81-44CC-8D99-F56E625D4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19CEECF-A221-4ECC-AD9C-E197D516D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85AED-A1EB-4D74-90C3-33C79C9D29A5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18F41AE-0DDE-49ED-9F0C-E0E16F599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7B47FB7-77F0-4C43-B81E-D04B31C95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58CFA-DADC-48FC-AE42-A461C29714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24318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EA64B76E-B62E-4812-BA7D-825654688684}"/>
              </a:ext>
            </a:extLst>
          </p:cNvPr>
          <p:cNvSpPr/>
          <p:nvPr/>
        </p:nvSpPr>
        <p:spPr>
          <a:xfrm>
            <a:off x="0" y="914400"/>
            <a:ext cx="12192000" cy="5029200"/>
          </a:xfrm>
          <a:prstGeom prst="rect">
            <a:avLst/>
          </a:prstGeom>
          <a:pattFill prst="lgGrid">
            <a:fgClr>
              <a:schemeClr val="tx2">
                <a:lumMod val="10000"/>
                <a:lumOff val="90000"/>
              </a:schemeClr>
            </a:fgClr>
            <a:bgClr>
              <a:schemeClr val="bg2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77EF05D1-197A-4EB5-A82C-7DC2425B571D}"/>
              </a:ext>
            </a:extLst>
          </p:cNvPr>
          <p:cNvSpPr/>
          <p:nvPr/>
        </p:nvSpPr>
        <p:spPr>
          <a:xfrm>
            <a:off x="639413" y="2818150"/>
            <a:ext cx="10913175" cy="257181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B2CFFE35-CB40-419E-BEDE-1E852C7CCC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6424" y="3154680"/>
            <a:ext cx="9994392" cy="1335024"/>
          </a:xfrm>
        </p:spPr>
        <p:txBody>
          <a:bodyPr lIns="109728" tIns="109728" rIns="109728" bIns="91440" anchor="b">
            <a:normAutofit/>
          </a:bodyPr>
          <a:lstStyle>
            <a:lvl1pPr algn="l">
              <a:defRPr sz="8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AF566B81-8E0E-4B31-9B8A-AD8615CF52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1184" y="4489704"/>
            <a:ext cx="10009632" cy="768096"/>
          </a:xfrm>
        </p:spPr>
        <p:txBody>
          <a:bodyPr lIns="109728" tIns="109728" rIns="109728" bIns="91440" anchor="ctr"/>
          <a:lstStyle>
            <a:lvl1pPr marL="0" indent="0" algn="l">
              <a:buNone/>
              <a:defRPr sz="2400" b="1" cap="all" spc="6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F2E3122-8086-4B62-A94B-822FD6B44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43AA9-E9C0-4EB8-BA07-80FE2C3B1599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B4D9890-8F9E-40E4-9E32-1481709B2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0EC4A2E-05AC-44E3-B11A-086CA9066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A5B0F-F306-44E7-899B-228EEF9710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43701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3D999A3-430D-4D78-9DF7-56578715E7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51B09F0-EED8-49A3-8DEB-65D7E568F9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2733971-B6D0-433D-83AE-34616CE6E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43AA9-E9C0-4EB8-BA07-80FE2C3B1599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F7CA778-7EAA-41F9-B37D-C8E67AE79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D2F7F5B-F40C-4ECA-9FD3-760EAA21B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A5B0F-F306-44E7-899B-228EEF9710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45272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D8D79C4-5B2D-490C-A3A9-EB977CFAD1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413" y="1709738"/>
            <a:ext cx="10913175" cy="2852737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FCD5857-FA4D-4A9B-856D-701234DE6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9413" y="4589463"/>
            <a:ext cx="1091317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2B7F6E9-7983-40C8-AB5B-67D364A5F4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43AA9-E9C0-4EB8-BA07-80FE2C3B1599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E1F873F-0C78-4B75-A7F3-78AAA3811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18F4A66-FCCD-4CC0-955A-6FF62FECD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A5B0F-F306-44E7-899B-228EEF9710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79609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472A81E-979B-46D7-9D93-0797856AE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913245F-4511-4B93-8CB3-0EC22FD629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39413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3CBB029B-9D0E-4CB2-9A69-10A2F8C12E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62248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7F89C47-F724-4908-A6AD-806E765B27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43AA9-E9C0-4EB8-BA07-80FE2C3B1599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38700E8-4086-4363-88E6-CA24CE39E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A94F54F-F3CE-42F0-ADD3-F174B9BB0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A5B0F-F306-44E7-899B-228EEF9710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08432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F24BAB1-26FD-44BF-86E8-57ED04D74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413" y="475488"/>
            <a:ext cx="10908792" cy="685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56FCB96-93C7-4E74-8285-0327A1A26D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9412" y="1904474"/>
            <a:ext cx="5120640" cy="838726"/>
          </a:xfrm>
        </p:spPr>
        <p:txBody>
          <a:bodyPr anchor="b">
            <a:norm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18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BADF5A1-7F2F-4B53-9402-85306B9337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9413" y="2969917"/>
            <a:ext cx="5157787" cy="321974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DF775651-3077-40D2-B167-CAB37859E1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27565" y="1904474"/>
            <a:ext cx="5120640" cy="838726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lang="en-US" sz="1800" b="1" kern="1200" cap="all" spc="15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50000"/>
              </a:lnSpc>
              <a:spcBef>
                <a:spcPts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476D45EC-3B0F-49DC-91BC-2B4E4DA046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27565" y="2969915"/>
            <a:ext cx="5120639" cy="321974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5D2B7364-544C-427F-8C26-40E48F77C7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43AA9-E9C0-4EB8-BA07-80FE2C3B1599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BFD7AF57-EA04-49AA-91E0-7393B8DB0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6EEDA6F2-A8DC-49B2-B9D6-7A001FF3F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A5B0F-F306-44E7-899B-228EEF9710F6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0E567CAD-C446-4819-8D43-D93D35E7998F}"/>
              </a:ext>
            </a:extLst>
          </p:cNvPr>
          <p:cNvCxnSpPr>
            <a:cxnSpLocks/>
          </p:cNvCxnSpPr>
          <p:nvPr/>
        </p:nvCxnSpPr>
        <p:spPr>
          <a:xfrm>
            <a:off x="6096000" y="1613647"/>
            <a:ext cx="0" cy="4515986"/>
          </a:xfrm>
          <a:prstGeom prst="line">
            <a:avLst/>
          </a:prstGeom>
          <a:ln>
            <a:solidFill>
              <a:schemeClr val="tx2">
                <a:lumMod val="10000"/>
                <a:lumOff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10445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3609AB5-A960-4D82-97A6-922633B79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7BFFEF6C-EDD1-4573-A6D1-D55824570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43AA9-E9C0-4EB8-BA07-80FE2C3B1599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3228429F-6359-4950-8C39-80E03A2D23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194B98F5-EE2F-4214-975A-76719DBD2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A5B0F-F306-44E7-899B-228EEF9710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973985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4F239CD7-DA28-4950-958A-9781728CF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43AA9-E9C0-4EB8-BA07-80FE2C3B1599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005345F2-29FF-4A4D-A577-8FED65D04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B9A6B79A-87C1-4CB8-BC9B-8705CEC4E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A5B0F-F306-44E7-899B-228EEF9710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3791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xmlns="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05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85AED-A1EB-4D74-90C3-33C79C9D29A5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58CFA-DADC-48FC-AE42-A461C29714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22472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0D01454-EF5C-4D4A-95D3-B320D15CA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475488"/>
            <a:ext cx="10908792" cy="685800"/>
          </a:xfrm>
        </p:spPr>
        <p:txBody>
          <a:bodyPr anchor="ctr">
            <a:normAutofit/>
          </a:bodyPr>
          <a:lstStyle>
            <a:lvl1pPr>
              <a:defRPr sz="24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F27D4B9-4A42-478A-AEFB-3F5D0629F6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1656589"/>
            <a:ext cx="6245352" cy="420446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5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A5A2F622-E127-4877-8F61-E5FAE62CD8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9414" y="1656588"/>
            <a:ext cx="4132612" cy="42124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403E8C1-6159-4F82-A5F4-35DDE51E8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43AA9-E9C0-4EB8-BA07-80FE2C3B1599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1EC603F-9904-472E-86B9-D7223CAB1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950828B-5598-4BB2-9FC6-86BDC5ECF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A5B0F-F306-44E7-899B-228EEF9710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40763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350E4FD-3561-45A0-82BC-1E0F73996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475488"/>
            <a:ext cx="10908792" cy="685800"/>
          </a:xfrm>
        </p:spPr>
        <p:txBody>
          <a:bodyPr anchor="ctr">
            <a:normAutofit/>
          </a:bodyPr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25019FD7-F525-433A-BC5B-E8251F514F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645666"/>
            <a:ext cx="6365684" cy="4215384"/>
          </a:xfrm>
          <a:solidFill>
            <a:srgbClr val="DDDDDD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99CCAD49-8534-4DA7-91E6-D2827CBEB2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9414" y="1655064"/>
            <a:ext cx="4132612" cy="421538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71F16CE-96E3-44EC-B9C8-F7FEDA170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43AA9-E9C0-4EB8-BA07-80FE2C3B1599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EE4BBD5-FCB5-45FF-A806-445007BA03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E143AF2-82EC-4A16-9E91-742792F0A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A5B0F-F306-44E7-899B-228EEF9710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905323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9DEAAC2-5C8E-4AC4-A655-1BBB12DEF8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7DADEA25-8853-4480-B177-F6FB3A9133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B630C9A-FAAB-4907-9074-ED83F2914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43AA9-E9C0-4EB8-BA07-80FE2C3B1599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13E74C0-6AA6-4DAA-B696-21A593BFA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A7C47E9-9A55-415E-8340-5E2B5BD2D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A5B0F-F306-44E7-899B-228EEF9710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222930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55E48E5-4047-441F-8F68-CAA0E5D312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39413" y="365125"/>
            <a:ext cx="7933087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CB2861A-99E0-4DD2-8956-9C3A8BCA2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43AA9-E9C0-4EB8-BA07-80FE2C3B1599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F69F9A7-D5EB-4CB0-ADF9-A2D67864A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B334A46-E778-48F1-85FB-88A260599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A5B0F-F306-44E7-899B-228EEF9710F6}" type="slidenum">
              <a:rPr lang="ru-RU" smtClean="0"/>
              <a:t>‹#›</a:t>
            </a:fld>
            <a:endParaRPr lang="ru-RU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DB987D44-2EFA-42B2-8345-F3CB14FC88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899" y="365125"/>
            <a:ext cx="2827687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20143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EA64B76E-B62E-4812-BA7D-825654688684}"/>
              </a:ext>
            </a:extLst>
          </p:cNvPr>
          <p:cNvSpPr/>
          <p:nvPr/>
        </p:nvSpPr>
        <p:spPr>
          <a:xfrm>
            <a:off x="0" y="914400"/>
            <a:ext cx="12192000" cy="5029200"/>
          </a:xfrm>
          <a:prstGeom prst="rect">
            <a:avLst/>
          </a:prstGeom>
          <a:pattFill prst="lgGrid">
            <a:fgClr>
              <a:schemeClr val="tx2">
                <a:lumMod val="10000"/>
                <a:lumOff val="90000"/>
              </a:schemeClr>
            </a:fgClr>
            <a:bgClr>
              <a:schemeClr val="bg2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77EF05D1-197A-4EB5-A82C-7DC2425B571D}"/>
              </a:ext>
            </a:extLst>
          </p:cNvPr>
          <p:cNvSpPr/>
          <p:nvPr/>
        </p:nvSpPr>
        <p:spPr>
          <a:xfrm>
            <a:off x="639413" y="2818150"/>
            <a:ext cx="10913175" cy="2571813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B2CFFE35-CB40-419E-BEDE-1E852C7CCC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6424" y="3154680"/>
            <a:ext cx="9994392" cy="1335024"/>
          </a:xfrm>
        </p:spPr>
        <p:txBody>
          <a:bodyPr lIns="109728" tIns="109728" rIns="109728" bIns="91440" anchor="b">
            <a:normAutofit/>
          </a:bodyPr>
          <a:lstStyle>
            <a:lvl1pPr algn="l">
              <a:defRPr sz="8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AF566B81-8E0E-4B31-9B8A-AD8615CF52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1184" y="4489704"/>
            <a:ext cx="10009632" cy="768096"/>
          </a:xfrm>
        </p:spPr>
        <p:txBody>
          <a:bodyPr lIns="109728" tIns="109728" rIns="109728" bIns="91440" anchor="ctr"/>
          <a:lstStyle>
            <a:lvl1pPr marL="0" indent="0" algn="l">
              <a:buNone/>
              <a:defRPr sz="2400" b="1" cap="all" spc="6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F2E3122-8086-4B62-A94B-822FD6B44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43AA9-E9C0-4EB8-BA07-80FE2C3B1599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B4D9890-8F9E-40E4-9E32-1481709B2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0EC4A2E-05AC-44E3-B11A-086CA9066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A5B0F-F306-44E7-899B-228EEF9710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475889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3D999A3-430D-4D78-9DF7-56578715E7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51B09F0-EED8-49A3-8DEB-65D7E568F9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2733971-B6D0-433D-83AE-34616CE6E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43AA9-E9C0-4EB8-BA07-80FE2C3B1599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F7CA778-7EAA-41F9-B37D-C8E67AE79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D2F7F5B-F40C-4ECA-9FD3-760EAA21B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A5B0F-F306-44E7-899B-228EEF9710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73798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D8D79C4-5B2D-490C-A3A9-EB977CFAD1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413" y="1709738"/>
            <a:ext cx="10913175" cy="2852737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FCD5857-FA4D-4A9B-856D-701234DE6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9413" y="4589463"/>
            <a:ext cx="1091317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2B7F6E9-7983-40C8-AB5B-67D364A5F4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43AA9-E9C0-4EB8-BA07-80FE2C3B1599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E1F873F-0C78-4B75-A7F3-78AAA3811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18F4A66-FCCD-4CC0-955A-6FF62FECD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A5B0F-F306-44E7-899B-228EEF9710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478131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472A81E-979B-46D7-9D93-0797856AE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913245F-4511-4B93-8CB3-0EC22FD629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39413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3CBB029B-9D0E-4CB2-9A69-10A2F8C12E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62248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7F89C47-F724-4908-A6AD-806E765B27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43AA9-E9C0-4EB8-BA07-80FE2C3B1599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38700E8-4086-4363-88E6-CA24CE39E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A94F54F-F3CE-42F0-ADD3-F174B9BB0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A5B0F-F306-44E7-899B-228EEF9710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710853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F24BAB1-26FD-44BF-86E8-57ED04D74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413" y="475488"/>
            <a:ext cx="10908792" cy="685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56FCB96-93C7-4E74-8285-0327A1A26D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9412" y="1904474"/>
            <a:ext cx="5120640" cy="838726"/>
          </a:xfrm>
        </p:spPr>
        <p:txBody>
          <a:bodyPr anchor="b">
            <a:norm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18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BADF5A1-7F2F-4B53-9402-85306B9337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9413" y="2969917"/>
            <a:ext cx="5157787" cy="321974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DF775651-3077-40D2-B167-CAB37859E1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27565" y="1904474"/>
            <a:ext cx="5120640" cy="838726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lang="en-US" sz="1800" b="1" kern="1200" cap="all" spc="15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50000"/>
              </a:lnSpc>
              <a:spcBef>
                <a:spcPts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476D45EC-3B0F-49DC-91BC-2B4E4DA046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27565" y="2969915"/>
            <a:ext cx="5120639" cy="321974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5D2B7364-544C-427F-8C26-40E48F77C7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43AA9-E9C0-4EB8-BA07-80FE2C3B1599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BFD7AF57-EA04-49AA-91E0-7393B8DB0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6EEDA6F2-A8DC-49B2-B9D6-7A001FF3F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A5B0F-F306-44E7-899B-228EEF9710F6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0E567CAD-C446-4819-8D43-D93D35E7998F}"/>
              </a:ext>
            </a:extLst>
          </p:cNvPr>
          <p:cNvCxnSpPr>
            <a:cxnSpLocks/>
          </p:cNvCxnSpPr>
          <p:nvPr/>
        </p:nvCxnSpPr>
        <p:spPr>
          <a:xfrm>
            <a:off x="6096000" y="1613647"/>
            <a:ext cx="0" cy="4515986"/>
          </a:xfrm>
          <a:prstGeom prst="line">
            <a:avLst/>
          </a:prstGeom>
          <a:ln>
            <a:solidFill>
              <a:schemeClr val="tx2">
                <a:lumMod val="10000"/>
                <a:lumOff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053109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3609AB5-A960-4D82-97A6-922633B79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7BFFEF6C-EDD1-4573-A6D1-D55824570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43AA9-E9C0-4EB8-BA07-80FE2C3B1599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3228429F-6359-4950-8C39-80E03A2D23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194B98F5-EE2F-4214-975A-76719DBD2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A5B0F-F306-44E7-899B-228EEF9710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8960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9" descr="Tag=AccentColor&#10;Flavor=Light&#10;Target=Fill">
            <a:extLst>
              <a:ext uri="{FF2B5EF4-FFF2-40B4-BE49-F238E27FC236}">
                <a16:creationId xmlns:a16="http://schemas.microsoft.com/office/drawing/2014/main" xmlns="" id="{DB2CE8D6-5B4E-4EBE-9ED5-A1DA7E2A5CDA}"/>
              </a:ext>
            </a:extLst>
          </p:cNvPr>
          <p:cNvSpPr/>
          <p:nvPr/>
        </p:nvSpPr>
        <p:spPr>
          <a:xfrm>
            <a:off x="7209816" y="0"/>
            <a:ext cx="4143984" cy="5747660"/>
          </a:xfrm>
          <a:custGeom>
            <a:avLst/>
            <a:gdLst>
              <a:gd name="connsiteX0" fmla="*/ 0 w 3843750"/>
              <a:gd name="connsiteY0" fmla="*/ 346 h 5956080"/>
              <a:gd name="connsiteX1" fmla="*/ 72373 w 3843750"/>
              <a:gd name="connsiteY1" fmla="*/ 2447534 h 5956080"/>
              <a:gd name="connsiteX2" fmla="*/ 145093 w 3843750"/>
              <a:gd name="connsiteY2" fmla="*/ 3878724 h 5956080"/>
              <a:gd name="connsiteX3" fmla="*/ 237897 w 3843750"/>
              <a:gd name="connsiteY3" fmla="*/ 4208041 h 5956080"/>
              <a:gd name="connsiteX4" fmla="*/ 281875 w 3843750"/>
              <a:gd name="connsiteY4" fmla="*/ 4677601 h 5956080"/>
              <a:gd name="connsiteX5" fmla="*/ 360135 w 3843750"/>
              <a:gd name="connsiteY5" fmla="*/ 5287407 h 5956080"/>
              <a:gd name="connsiteX6" fmla="*/ 414155 w 3843750"/>
              <a:gd name="connsiteY6" fmla="*/ 5817914 h 5956080"/>
              <a:gd name="connsiteX7" fmla="*/ 681487 w 3843750"/>
              <a:gd name="connsiteY7" fmla="*/ 5914873 h 5956080"/>
              <a:gd name="connsiteX8" fmla="*/ 892373 w 3843750"/>
              <a:gd name="connsiteY8" fmla="*/ 5605295 h 5956080"/>
              <a:gd name="connsiteX9" fmla="*/ 1027770 w 3843750"/>
              <a:gd name="connsiteY9" fmla="*/ 5804063 h 5956080"/>
              <a:gd name="connsiteX10" fmla="*/ 1200566 w 3843750"/>
              <a:gd name="connsiteY10" fmla="*/ 5527036 h 5956080"/>
              <a:gd name="connsiteX11" fmla="*/ 1348083 w 3843750"/>
              <a:gd name="connsiteY11" fmla="*/ 5363590 h 5956080"/>
              <a:gd name="connsiteX12" fmla="*/ 1425997 w 3843750"/>
              <a:gd name="connsiteY12" fmla="*/ 4800532 h 5956080"/>
              <a:gd name="connsiteX13" fmla="*/ 1517416 w 3843750"/>
              <a:gd name="connsiteY13" fmla="*/ 4640549 h 5956080"/>
              <a:gd name="connsiteX14" fmla="*/ 1569705 w 3843750"/>
              <a:gd name="connsiteY14" fmla="*/ 4803995 h 5956080"/>
              <a:gd name="connsiteX15" fmla="*/ 1530921 w 3843750"/>
              <a:gd name="connsiteY15" fmla="*/ 5433885 h 5956080"/>
              <a:gd name="connsiteX16" fmla="*/ 1614721 w 3843750"/>
              <a:gd name="connsiteY16" fmla="*/ 5319957 h 5956080"/>
              <a:gd name="connsiteX17" fmla="*/ 1800676 w 3843750"/>
              <a:gd name="connsiteY17" fmla="*/ 4608691 h 5956080"/>
              <a:gd name="connsiteX18" fmla="*/ 1918759 w 3843750"/>
              <a:gd name="connsiteY18" fmla="*/ 4486799 h 5956080"/>
              <a:gd name="connsiteX19" fmla="*/ 2009139 w 3843750"/>
              <a:gd name="connsiteY19" fmla="*/ 4715000 h 5956080"/>
              <a:gd name="connsiteX20" fmla="*/ 2135532 w 3843750"/>
              <a:gd name="connsiteY20" fmla="*/ 5321689 h 5956080"/>
              <a:gd name="connsiteX21" fmla="*/ 2209291 w 3843750"/>
              <a:gd name="connsiteY21" fmla="*/ 5028733 h 5956080"/>
              <a:gd name="connsiteX22" fmla="*/ 2501208 w 3843750"/>
              <a:gd name="connsiteY22" fmla="*/ 4457711 h 5956080"/>
              <a:gd name="connsiteX23" fmla="*/ 2695127 w 3843750"/>
              <a:gd name="connsiteY23" fmla="*/ 4973674 h 5956080"/>
              <a:gd name="connsiteX24" fmla="*/ 2825329 w 3843750"/>
              <a:gd name="connsiteY24" fmla="*/ 4563328 h 5956080"/>
              <a:gd name="connsiteX25" fmla="*/ 2904628 w 3843750"/>
              <a:gd name="connsiteY25" fmla="*/ 4466368 h 5956080"/>
              <a:gd name="connsiteX26" fmla="*/ 2922635 w 3843750"/>
              <a:gd name="connsiteY26" fmla="*/ 4519696 h 5956080"/>
              <a:gd name="connsiteX27" fmla="*/ 3089544 w 3843750"/>
              <a:gd name="connsiteY27" fmla="*/ 3606545 h 5956080"/>
              <a:gd name="connsiteX28" fmla="*/ 3150490 w 3843750"/>
              <a:gd name="connsiteY28" fmla="*/ 3989882 h 5956080"/>
              <a:gd name="connsiteX29" fmla="*/ 3755448 w 3843750"/>
              <a:gd name="connsiteY29" fmla="*/ 1538193 h 5956080"/>
              <a:gd name="connsiteX30" fmla="*/ 3850330 w 3843750"/>
              <a:gd name="connsiteY30" fmla="*/ 0 h 5956080"/>
              <a:gd name="connsiteX31" fmla="*/ 0 w 3843750"/>
              <a:gd name="connsiteY31" fmla="*/ 0 h 59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43750" h="595608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64AD5705-B027-4C44-B38A-60296E2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78991"/>
            <a:ext cx="5266944" cy="3136392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E8BBAC4-9088-44CF-BA2D-B8DD24FB5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79392"/>
            <a:ext cx="5266944" cy="1500187"/>
          </a:xfrm>
        </p:spPr>
        <p:txBody>
          <a:bodyPr/>
          <a:lstStyle>
            <a:lvl1pPr marL="0" indent="0">
              <a:buNone/>
              <a:defRPr sz="24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85AED-A1EB-4D74-90C3-33C79C9D29A5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58CFA-DADC-48FC-AE42-A461C29714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088400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4F239CD7-DA28-4950-958A-9781728CF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43AA9-E9C0-4EB8-BA07-80FE2C3B1599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005345F2-29FF-4A4D-A577-8FED65D04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B9A6B79A-87C1-4CB8-BC9B-8705CEC4E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A5B0F-F306-44E7-899B-228EEF9710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094135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0D01454-EF5C-4D4A-95D3-B320D15CA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475488"/>
            <a:ext cx="10908792" cy="685800"/>
          </a:xfrm>
        </p:spPr>
        <p:txBody>
          <a:bodyPr anchor="ctr">
            <a:normAutofit/>
          </a:bodyPr>
          <a:lstStyle>
            <a:lvl1pPr>
              <a:defRPr sz="24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F27D4B9-4A42-478A-AEFB-3F5D0629F6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1656589"/>
            <a:ext cx="6245352" cy="420446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5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A5A2F622-E127-4877-8F61-E5FAE62CD8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9414" y="1656588"/>
            <a:ext cx="4132612" cy="42124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403E8C1-6159-4F82-A5F4-35DDE51E8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43AA9-E9C0-4EB8-BA07-80FE2C3B1599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1EC603F-9904-472E-86B9-D7223CAB1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950828B-5598-4BB2-9FC6-86BDC5ECF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A5B0F-F306-44E7-899B-228EEF9710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892909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350E4FD-3561-45A0-82BC-1E0F73996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475488"/>
            <a:ext cx="10908792" cy="685800"/>
          </a:xfrm>
        </p:spPr>
        <p:txBody>
          <a:bodyPr anchor="ctr">
            <a:normAutofit/>
          </a:bodyPr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25019FD7-F525-433A-BC5B-E8251F514F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645666"/>
            <a:ext cx="6365684" cy="4215384"/>
          </a:xfrm>
          <a:solidFill>
            <a:srgbClr val="DDDDDD"/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99CCAD49-8534-4DA7-91E6-D2827CBEB2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9414" y="1655064"/>
            <a:ext cx="4132612" cy="421538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71F16CE-96E3-44EC-B9C8-F7FEDA170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43AA9-E9C0-4EB8-BA07-80FE2C3B1599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EE4BBD5-FCB5-45FF-A806-445007BA03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E143AF2-82EC-4A16-9E91-742792F0A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A5B0F-F306-44E7-899B-228EEF9710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314507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9DEAAC2-5C8E-4AC4-A655-1BBB12DEF8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7DADEA25-8853-4480-B177-F6FB3A9133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B630C9A-FAAB-4907-9074-ED83F2914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43AA9-E9C0-4EB8-BA07-80FE2C3B1599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13E74C0-6AA6-4DAA-B696-21A593BFA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A7C47E9-9A55-415E-8340-5E2B5BD2D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A5B0F-F306-44E7-899B-228EEF9710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920809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55E48E5-4047-441F-8F68-CAA0E5D312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39413" y="365125"/>
            <a:ext cx="7933087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CB2861A-99E0-4DD2-8956-9C3A8BCA2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43AA9-E9C0-4EB8-BA07-80FE2C3B1599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F69F9A7-D5EB-4CB0-ADF9-A2D67864A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B334A46-E778-48F1-85FB-88A260599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A5B0F-F306-44E7-899B-228EEF9710F6}" type="slidenum">
              <a:rPr lang="ru-RU" smtClean="0"/>
              <a:t>‹#›</a:t>
            </a:fld>
            <a:endParaRPr lang="ru-RU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DB987D44-2EFA-42B2-8345-F3CB14FC88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899" y="365125"/>
            <a:ext cx="2827687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4090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xmlns="" id="{FD51F360-8860-4FB5-A0A5-773473DD8B39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D2A77EC9-372A-4ECA-9088-780532AF0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7C882CE-1B27-414A-9B06-AA5D2DB68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80"/>
            <a:ext cx="4937760" cy="41605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A0397E60-5D92-4530-96D1-FC09AF3C2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9088" y="2011680"/>
            <a:ext cx="4937760" cy="41605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34240FE-0C6A-47E9-9B0A-7B3C6087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85AED-A1EB-4D74-90C3-33C79C9D29A5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671AE1B-BB18-4C7E-AA77-3A4D40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6FA7B1D-FEDD-4E29-A352-29E5F498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58CFA-DADC-48FC-AE42-A461C29714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4526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 descr="Tag=AccentColor&#10;Flavor=Light&#10;Target=Fill">
            <a:extLst>
              <a:ext uri="{FF2B5EF4-FFF2-40B4-BE49-F238E27FC236}">
                <a16:creationId xmlns:a16="http://schemas.microsoft.com/office/drawing/2014/main" xmlns="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164D2B94-0682-4185-BCE3-89AF214A4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D65C47E-B85E-4B3E-A669-DEEC7F5DF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324517F-FE8C-49AD-9A52-0F4301052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27248"/>
            <a:ext cx="4937760" cy="306324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C80C73EC-7117-4DC2-9075-14102F2E2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90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7DD9A323-865B-4177-8F98-9BA304E02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9088" y="3127248"/>
            <a:ext cx="4937760" cy="306324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85AED-A1EB-4D74-90C3-33C79C9D29A5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58CFA-DADC-48FC-AE42-A461C29714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2069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raphic 1" descr="Tag=AccentColor&#10;Flavor=Light&#10;Target=Fill">
            <a:extLst>
              <a:ext uri="{FF2B5EF4-FFF2-40B4-BE49-F238E27FC236}">
                <a16:creationId xmlns:a16="http://schemas.microsoft.com/office/drawing/2014/main" xmlns="" id="{AAFBE1F6-FC6D-4C3D-9AC3-97028E6F18C7}"/>
              </a:ext>
            </a:extLst>
          </p:cNvPr>
          <p:cNvSpPr/>
          <p:nvPr/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192825A4-268B-4301-8432-F9E9B2661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3784" y="1572768"/>
            <a:ext cx="6501384" cy="4096512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DA33410F-8A90-47F6-BD39-4AC0E435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85AED-A1EB-4D74-90C3-33C79C9D29A5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D1D819A9-F8DE-4E5C-AFC3-E0105ACD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A4E25320-A12F-4F3E-8EC9-11292FF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58CFA-DADC-48FC-AE42-A461C29714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6333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30895-D795-478B-A671-57931CE028DC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2ABD2-5451-4377-99F8-4294A102D8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8936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 descr="Mask ID=&#10;Mask position=bottom, center&#10;Mask family= brushstroke, landscape, wide">
            <a:extLst>
              <a:ext uri="{FF2B5EF4-FFF2-40B4-BE49-F238E27FC236}">
                <a16:creationId xmlns:a16="http://schemas.microsoft.com/office/drawing/2014/main" xmlns="" id="{736BF44D-E8DD-45FA-931D-CBCC67D57944}"/>
              </a:ext>
            </a:extLst>
          </p:cNvPr>
          <p:cNvSpPr/>
          <p:nvPr/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30895-D795-478B-A671-57931CE028DC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2ABD2-5451-4377-99F8-4294A102D8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1694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xmlns="" id="{76C5A8FA-6B61-4934-AF55-C595090CA5DC}"/>
              </a:ext>
            </a:extLst>
          </p:cNvPr>
          <p:cNvSpPr/>
          <p:nvPr/>
        </p:nvSpPr>
        <p:spPr>
          <a:xfrm>
            <a:off x="4726728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146AD042-DE90-4088-8A07-B9A64C2CE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40080"/>
            <a:ext cx="3886200" cy="2953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F2FFC98-62A0-445A-BEDA-785BE925A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9168" y="640080"/>
            <a:ext cx="4489704" cy="5596128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DB4D7827-8489-4EE4-88EE-16685FE6D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776472"/>
            <a:ext cx="3886200" cy="24688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C33534F-EA91-4A50-B0F6-10D689E4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85AED-A1EB-4D74-90C3-33C79C9D29A5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C20F3F7-8B4B-4015-AA9C-109D05B2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10B6EE2-78A1-4D01-87BE-A1487FBD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58CFA-DADC-48FC-AE42-A461C29714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5158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C05A06-9001-4B38-BB61-85A49D9CE90A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7947AB-7311-407A-86D1-DE12EE0799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7716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FAE79F0E-E6F3-4029-A461-CBE56588470B}"/>
              </a:ext>
            </a:extLst>
          </p:cNvPr>
          <p:cNvSpPr/>
          <p:nvPr/>
        </p:nvSpPr>
        <p:spPr>
          <a:xfrm>
            <a:off x="0" y="0"/>
            <a:ext cx="12192000" cy="986306"/>
          </a:xfrm>
          <a:prstGeom prst="rect">
            <a:avLst/>
          </a:prstGeom>
          <a:pattFill prst="lgGrid">
            <a:fgClr>
              <a:schemeClr val="tx2">
                <a:lumMod val="10000"/>
                <a:lumOff val="90000"/>
              </a:schemeClr>
            </a:fgClr>
            <a:bgClr>
              <a:schemeClr val="bg2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FD5D58A2-1B1F-4DF4-936E-885ECC73E6F0}"/>
              </a:ext>
            </a:extLst>
          </p:cNvPr>
          <p:cNvSpPr/>
          <p:nvPr/>
        </p:nvSpPr>
        <p:spPr>
          <a:xfrm>
            <a:off x="350520" y="279792"/>
            <a:ext cx="11475720" cy="98630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182880" rIns="182880" rtlCol="0" anchor="ctr"/>
          <a:lstStyle/>
          <a:p>
            <a:endParaRPr lang="en-US" sz="2400" b="1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2DD9B9AA-BDD3-49A4-84E0-99DC3EF10A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413" y="476086"/>
            <a:ext cx="10904435" cy="689608"/>
          </a:xfrm>
          <a:prstGeom prst="rect">
            <a:avLst/>
          </a:prstGeom>
        </p:spPr>
        <p:txBody>
          <a:bodyPr vert="horz" lIns="109728" tIns="109728" rIns="109728" bIns="9144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2EB1D57-5959-4202-BB86-AFBA794FA5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9412" y="1639615"/>
            <a:ext cx="10904435" cy="4537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6B0E3D2-19DD-4BA8-81DE-A095DB31E1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295738" y="6356350"/>
            <a:ext cx="303382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fld id="{15843AA9-E9C0-4EB8-BA07-80FE2C3B1599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4962D90-3DF7-4BB4-808C-F89E354103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39413" y="6356350"/>
            <a:ext cx="62911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7276974-1464-4D58-B215-6330057767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07939" y="6356350"/>
            <a:ext cx="8446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fld id="{CBBA5B0F-F306-44E7-899B-228EEF9710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9926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marL="0" algn="l" defTabSz="914400" rtl="0" eaLnBrk="1" latinLnBrk="0" hangingPunct="1">
        <a:lnSpc>
          <a:spcPct val="90000"/>
        </a:lnSpc>
        <a:spcBef>
          <a:spcPct val="0"/>
        </a:spcBef>
        <a:buNone/>
        <a:defRPr lang="en-US" sz="2400" b="1" kern="1200" spc="150" baseline="0" dirty="0" smtClean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50000"/>
        </a:lnSpc>
        <a:spcBef>
          <a:spcPts val="1500"/>
        </a:spcBef>
        <a:buClr>
          <a:schemeClr val="accent2"/>
        </a:buClr>
        <a:buFontTx/>
        <a:buNone/>
        <a:defRPr sz="1500" b="1" kern="1200" spc="150" baseline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50000"/>
        </a:lnSpc>
        <a:spcBef>
          <a:spcPts val="500"/>
        </a:spcBef>
        <a:buClr>
          <a:schemeClr val="accent2"/>
        </a:buClr>
        <a:buFontTx/>
        <a:buNone/>
        <a:defRPr sz="1500" kern="1200" spc="150" baseline="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150000"/>
        </a:lnSpc>
        <a:spcBef>
          <a:spcPts val="500"/>
        </a:spcBef>
        <a:buClr>
          <a:schemeClr val="accent2"/>
        </a:buClr>
        <a:buFontTx/>
        <a:buNone/>
        <a:defRPr sz="1400" kern="1200" spc="150" baseline="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914400" rtl="0" eaLnBrk="1" latinLnBrk="0" hangingPunct="1">
        <a:lnSpc>
          <a:spcPct val="150000"/>
        </a:lnSpc>
        <a:spcBef>
          <a:spcPts val="500"/>
        </a:spcBef>
        <a:buClr>
          <a:schemeClr val="accent2"/>
        </a:buClr>
        <a:buFontTx/>
        <a:buNone/>
        <a:defRPr sz="1400" kern="1200" spc="150" baseline="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914400" rtl="0" eaLnBrk="1" latinLnBrk="0" hangingPunct="1">
        <a:lnSpc>
          <a:spcPct val="150000"/>
        </a:lnSpc>
        <a:spcBef>
          <a:spcPts val="500"/>
        </a:spcBef>
        <a:buClr>
          <a:schemeClr val="accent2"/>
        </a:buClr>
        <a:buFontTx/>
        <a:buNone/>
        <a:defRPr sz="1400" kern="1200" spc="15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FAE79F0E-E6F3-4029-A461-CBE56588470B}"/>
              </a:ext>
            </a:extLst>
          </p:cNvPr>
          <p:cNvSpPr/>
          <p:nvPr/>
        </p:nvSpPr>
        <p:spPr>
          <a:xfrm>
            <a:off x="0" y="0"/>
            <a:ext cx="12192000" cy="986306"/>
          </a:xfrm>
          <a:prstGeom prst="rect">
            <a:avLst/>
          </a:prstGeom>
          <a:pattFill prst="lgGrid">
            <a:fgClr>
              <a:schemeClr val="tx2">
                <a:lumMod val="10000"/>
                <a:lumOff val="90000"/>
              </a:schemeClr>
            </a:fgClr>
            <a:bgClr>
              <a:schemeClr val="bg2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FD5D58A2-1B1F-4DF4-936E-885ECC73E6F0}"/>
              </a:ext>
            </a:extLst>
          </p:cNvPr>
          <p:cNvSpPr/>
          <p:nvPr/>
        </p:nvSpPr>
        <p:spPr>
          <a:xfrm>
            <a:off x="350520" y="279792"/>
            <a:ext cx="11475720" cy="986305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182880" rIns="182880" rtlCol="0" anchor="ctr"/>
          <a:lstStyle/>
          <a:p>
            <a:endParaRPr lang="en-US" sz="2400" b="1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2DD9B9AA-BDD3-49A4-84E0-99DC3EF10A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9413" y="476086"/>
            <a:ext cx="10904435" cy="689608"/>
          </a:xfrm>
          <a:prstGeom prst="rect">
            <a:avLst/>
          </a:prstGeom>
        </p:spPr>
        <p:txBody>
          <a:bodyPr vert="horz" lIns="109728" tIns="109728" rIns="109728" bIns="9144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2EB1D57-5959-4202-BB86-AFBA794FA5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9412" y="1639615"/>
            <a:ext cx="10904435" cy="4537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6B0E3D2-19DD-4BA8-81DE-A095DB31E1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295738" y="6356350"/>
            <a:ext cx="303382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fld id="{15843AA9-E9C0-4EB8-BA07-80FE2C3B1599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4962D90-3DF7-4BB4-808C-F89E354103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39413" y="6356350"/>
            <a:ext cx="62911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7276974-1464-4D58-B215-6330057767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07939" y="6356350"/>
            <a:ext cx="8446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fld id="{CBBA5B0F-F306-44E7-899B-228EEF9710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3850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marL="0" algn="l" defTabSz="914400" rtl="0" eaLnBrk="1" latinLnBrk="0" hangingPunct="1">
        <a:lnSpc>
          <a:spcPct val="90000"/>
        </a:lnSpc>
        <a:spcBef>
          <a:spcPct val="0"/>
        </a:spcBef>
        <a:buNone/>
        <a:defRPr lang="en-US" sz="2400" b="1" kern="1200" spc="150" baseline="0" dirty="0" smtClean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50000"/>
        </a:lnSpc>
        <a:spcBef>
          <a:spcPts val="1500"/>
        </a:spcBef>
        <a:buClr>
          <a:schemeClr val="accent2"/>
        </a:buClr>
        <a:buFontTx/>
        <a:buNone/>
        <a:defRPr sz="1500" b="1" kern="1200" spc="150" baseline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50000"/>
        </a:lnSpc>
        <a:spcBef>
          <a:spcPts val="500"/>
        </a:spcBef>
        <a:buClr>
          <a:schemeClr val="accent2"/>
        </a:buClr>
        <a:buFontTx/>
        <a:buNone/>
        <a:defRPr sz="1500" kern="1200" spc="150" baseline="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150000"/>
        </a:lnSpc>
        <a:spcBef>
          <a:spcPts val="500"/>
        </a:spcBef>
        <a:buClr>
          <a:schemeClr val="accent2"/>
        </a:buClr>
        <a:buFontTx/>
        <a:buNone/>
        <a:defRPr sz="1400" kern="1200" spc="150" baseline="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914400" rtl="0" eaLnBrk="1" latinLnBrk="0" hangingPunct="1">
        <a:lnSpc>
          <a:spcPct val="150000"/>
        </a:lnSpc>
        <a:spcBef>
          <a:spcPts val="500"/>
        </a:spcBef>
        <a:buClr>
          <a:schemeClr val="accent2"/>
        </a:buClr>
        <a:buFontTx/>
        <a:buNone/>
        <a:defRPr sz="1400" kern="1200" spc="150" baseline="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914400" rtl="0" eaLnBrk="1" latinLnBrk="0" hangingPunct="1">
        <a:lnSpc>
          <a:spcPct val="150000"/>
        </a:lnSpc>
        <a:spcBef>
          <a:spcPts val="500"/>
        </a:spcBef>
        <a:buClr>
          <a:schemeClr val="accent2"/>
        </a:buClr>
        <a:buFontTx/>
        <a:buNone/>
        <a:defRPr sz="1400" kern="1200" spc="15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946C7AE3-A0BC-493B-B36E-CFBE5ECA9DE2}"/>
              </a:ext>
            </a:extLst>
          </p:cNvPr>
          <p:cNvSpPr txBox="1"/>
          <p:nvPr/>
        </p:nvSpPr>
        <p:spPr>
          <a:xfrm>
            <a:off x="2922373" y="2824366"/>
            <a:ext cx="6323227" cy="5305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  <a:defRPr/>
            </a:pPr>
            <a:r>
              <a:rPr lang="ru-RU" sz="28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«Влияние интернета на обучение»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58F5D8AD-DE24-46F4-B405-DF598168120E}"/>
              </a:ext>
            </a:extLst>
          </p:cNvPr>
          <p:cNvSpPr txBox="1"/>
          <p:nvPr/>
        </p:nvSpPr>
        <p:spPr>
          <a:xfrm>
            <a:off x="9245600" y="5644448"/>
            <a:ext cx="27923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Выполнил:</a:t>
            </a:r>
          </a:p>
          <a:p>
            <a:pPr lvl="0">
              <a:defRPr/>
            </a:pP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 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курса</a:t>
            </a:r>
          </a:p>
          <a:p>
            <a:pPr lvl="0">
              <a:defRPr/>
            </a:pPr>
            <a:r>
              <a:rPr lang="ru-RU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Бояновский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Александр</a:t>
            </a:r>
            <a:endParaRPr lang="ru-RU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6424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200298320"/>
              </p:ext>
            </p:extLst>
          </p:nvPr>
        </p:nvGraphicFramePr>
        <p:xfrm>
          <a:off x="919731" y="1468582"/>
          <a:ext cx="10561069" cy="2835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Прямоугольник 2"/>
          <p:cNvSpPr/>
          <p:nvPr/>
        </p:nvSpPr>
        <p:spPr>
          <a:xfrm rot="5400000">
            <a:off x="5934662" y="2043823"/>
            <a:ext cx="735102" cy="7776318"/>
          </a:xfrm>
          <a:prstGeom prst="rect">
            <a:avLst/>
          </a:prstGeom>
          <a:solidFill>
            <a:schemeClr val="accent1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lvl="0" algn="ctr">
              <a:defRPr/>
            </a:pPr>
            <a:r>
              <a:rPr lang="ru-RU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выяснить, как влияет интернет и социальные сети на обучение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BBDCDD39-135A-4833-9FFB-0CA36DEFD7FA}"/>
              </a:ext>
            </a:extLst>
          </p:cNvPr>
          <p:cNvSpPr txBox="1"/>
          <p:nvPr/>
        </p:nvSpPr>
        <p:spPr>
          <a:xfrm>
            <a:off x="5489062" y="653773"/>
            <a:ext cx="44750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aramond" panose="02020404030301010803"/>
                <a:ea typeface="+mn-ea"/>
                <a:cs typeface="+mn-cs"/>
              </a:rPr>
              <a:t>Задачи: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aramond" panose="02020404030301010803"/>
              <a:ea typeface="+mn-ea"/>
              <a:cs typeface="+mn-cs"/>
            </a:endParaRPr>
          </a:p>
        </p:txBody>
      </p:sp>
      <p:sp>
        <p:nvSpPr>
          <p:cNvPr id="5" name="Стрелка вниз 4"/>
          <p:cNvSpPr/>
          <p:nvPr/>
        </p:nvSpPr>
        <p:spPr>
          <a:xfrm>
            <a:off x="5853900" y="4564833"/>
            <a:ext cx="692727" cy="73891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/>
              <a:ea typeface="+mn-ea"/>
              <a:cs typeface="+mn-cs"/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10319682" y="4576139"/>
            <a:ext cx="692727" cy="73891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/>
              <a:ea typeface="+mn-ea"/>
              <a:cs typeface="+mn-cs"/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1554373" y="4576139"/>
            <a:ext cx="692727" cy="73891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7888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518692" y="600190"/>
            <a:ext cx="56714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СУЩНОСТЬ СОЦИАЛЬНЫХ</a:t>
            </a:r>
            <a:r>
              <a:rPr kumimoji="0" lang="ru-RU" sz="24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 СЕТЕЙ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/>
              <a:cs typeface="+mn-cs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422441339"/>
              </p:ext>
            </p:extLst>
          </p:nvPr>
        </p:nvGraphicFramePr>
        <p:xfrm>
          <a:off x="249380" y="3057235"/>
          <a:ext cx="11739420" cy="40340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602024" y="1535745"/>
            <a:ext cx="1120370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Социальная сеть – платформа, онлайн сервис или веб-сайт, предназначенные для построения, отражения и организации социальных взаимоотношений, визуализацией которых являются социальные графы. </a:t>
            </a:r>
            <a:endParaRPr lang="ru-RU" dirty="0"/>
          </a:p>
        </p:txBody>
      </p:sp>
      <p:sp>
        <p:nvSpPr>
          <p:cNvPr id="7" name="Стрелка вниз 6"/>
          <p:cNvSpPr/>
          <p:nvPr/>
        </p:nvSpPr>
        <p:spPr>
          <a:xfrm>
            <a:off x="1727201" y="2521528"/>
            <a:ext cx="544946" cy="89592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5846617" y="2521527"/>
            <a:ext cx="544946" cy="89592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10081492" y="2521526"/>
            <a:ext cx="544946" cy="89592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2890982" y="2668191"/>
            <a:ext cx="436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 а р а к т е р и с т и к а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005781" y="2668191"/>
            <a:ext cx="436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 а р а к т е р и с т и к а</a:t>
            </a:r>
          </a:p>
        </p:txBody>
      </p:sp>
    </p:spTree>
    <p:extLst>
      <p:ext uri="{BB962C8B-B14F-4D97-AF65-F5344CB8AC3E}">
        <p14:creationId xmlns:p14="http://schemas.microsoft.com/office/powerpoint/2010/main" val="21414698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785013" y="584262"/>
            <a:ext cx="53262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ИСТОРИЯ СОЦИАЛЬНЫХ СЕТЕЙ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/>
              <a:cs typeface="+mn-cs"/>
            </a:endParaRPr>
          </a:p>
        </p:txBody>
      </p:sp>
      <p:pic>
        <p:nvPicPr>
          <p:cNvPr id="1026" name="Picture 2" descr="https://ds04.infourok.ru/uploads/ex/0fad/000a8374-857b1474/img3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262"/>
          <a:stretch/>
        </p:blipFill>
        <p:spPr bwMode="auto">
          <a:xfrm>
            <a:off x="1422400" y="2382982"/>
            <a:ext cx="9144000" cy="4475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720435" y="1609590"/>
            <a:ext cx="1100050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Термин «Социальная сеть» был введён задолго до появления Интернета, ещё в 1954 году социологом из «Манчестерской школы» Джеймсом Барнсом.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45489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1819" y="1628109"/>
            <a:ext cx="111852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данный момент </a:t>
            </a:r>
            <a:r>
              <a:rPr lang="ru-RU" sz="1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лидирует 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 скачиванием приложение </a:t>
            </a:r>
            <a:r>
              <a:rPr lang="ru-RU" b="1" u="sng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</a:t>
            </a:r>
            <a:r>
              <a:rPr lang="en-US" b="1" u="sng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Telegram</a:t>
            </a:r>
            <a:r>
              <a:rPr lang="ru-RU" b="1" u="sng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»</a:t>
            </a:r>
            <a:r>
              <a:rPr lang="ru-RU" sz="1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Данное приложение помогает для общения с друзьями, для обучения. У каждого школьника есть группа с классным руководителем, где они пересылают друг другу информацию, связанные с домашнем заданием, проектом, расписанием и т.д.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endParaRPr lang="ru-RU" dirty="0"/>
          </a:p>
        </p:txBody>
      </p:sp>
      <p:pic>
        <p:nvPicPr>
          <p:cNvPr id="1026" name="Picture 2" descr="https://avatars.mds.yandex.net/i?id=b02577825ec6c70ba6c47d02bcd9596ff62cb121-10414173-images-thumbs&amp;n=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6323" y="3225646"/>
            <a:ext cx="7238283" cy="2693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0931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71A3D60-4F35-471A-829C-AB050D223F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sz="1600" b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YouTube </a:t>
            </a:r>
            <a:r>
              <a:rPr lang="ru-RU" sz="1600" b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помогает для развития в учебном учреждение, потому что на этой платформе можно посмотреть тему, которую ты упустил или не понял. Когда произошла эпидемия и наш класс закрыли на карантин, наши учителя завели образовательный канал на </a:t>
            </a:r>
            <a:r>
              <a:rPr lang="en-US" sz="1600" b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YouTube </a:t>
            </a:r>
            <a:r>
              <a:rPr lang="ru-RU" sz="1600" b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отправляли туда темы уроков, чтобы было понятно(со всякими объяснениями и рассуждением), </a:t>
            </a:r>
            <a:r>
              <a:rPr lang="ru-RU" sz="16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 у учащихся класса не осталось пробела в знаниях, и появился положительный опыт обучения в дистанционном режиме.</a:t>
            </a:r>
            <a:r>
              <a:rPr lang="ru-RU" sz="1600" b="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ru-RU" sz="1600" b="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C642D232-6E4C-43D7-BC88-1138D9EA696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3367" y="3130062"/>
            <a:ext cx="7286957" cy="3392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2067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454375" y="568412"/>
            <a:ext cx="62253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ВЛИЯНИЕ ИНТЕРНЕТА</a:t>
            </a:r>
            <a:r>
              <a:rPr kumimoji="0" lang="ru-RU" sz="24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 НА ОБУЧЕНИЕ 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/>
              <a:cs typeface="+mn-cs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085023047"/>
              </p:ext>
            </p:extLst>
          </p:nvPr>
        </p:nvGraphicFramePr>
        <p:xfrm>
          <a:off x="4726473" y="1263369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471055" y="2191619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7200" algn="just"/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Обучающимся нужен Интернет для поиска информации, связанной с экзаменами, учебной программой, результатами.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71055" y="3482720"/>
            <a:ext cx="6329138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ru-RU" alt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  <a:r>
              <a:rPr lang="ru-RU" alt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altLang="ru-RU" b="1" dirty="0" smtClean="0"/>
              <a:t>Не </a:t>
            </a:r>
            <a:r>
              <a:rPr lang="ru-RU" altLang="ru-RU" b="1" dirty="0"/>
              <a:t>хочешь делать домашнюю работу?</a:t>
            </a:r>
          </a:p>
          <a:p>
            <a:pPr>
              <a:buFontTx/>
              <a:buNone/>
            </a:pPr>
            <a:r>
              <a:rPr lang="ru-RU" alt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  <a:r>
              <a:rPr lang="ru-RU" alt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altLang="ru-RU" b="1" dirty="0" smtClean="0"/>
              <a:t>Не </a:t>
            </a:r>
            <a:r>
              <a:rPr lang="ru-RU" altLang="ru-RU" b="1" dirty="0"/>
              <a:t>делай,  «зачем?» есть же «ГДЗ»</a:t>
            </a:r>
          </a:p>
          <a:p>
            <a:pPr>
              <a:buFontTx/>
              <a:buNone/>
            </a:pPr>
            <a:r>
              <a:rPr lang="ru-RU" alt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  <a:r>
              <a:rPr lang="ru-RU" alt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altLang="ru-RU" b="1" dirty="0" smtClean="0"/>
              <a:t>Завтра </a:t>
            </a:r>
            <a:r>
              <a:rPr lang="ru-RU" altLang="ru-RU" b="1" dirty="0"/>
              <a:t>контрольная? Не хочешь учить, зачем?</a:t>
            </a:r>
          </a:p>
          <a:p>
            <a:pPr>
              <a:buFontTx/>
              <a:buNone/>
            </a:pPr>
            <a:r>
              <a:rPr lang="ru-RU" alt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  <a:r>
              <a:rPr lang="ru-RU" alt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altLang="ru-RU" b="1" dirty="0" smtClean="0"/>
              <a:t>Есть </a:t>
            </a:r>
            <a:r>
              <a:rPr lang="ru-RU" altLang="ru-RU" b="1" dirty="0"/>
              <a:t>же ГДЗ!!!</a:t>
            </a:r>
          </a:p>
          <a:p>
            <a:pPr>
              <a:buFontTx/>
              <a:buNone/>
            </a:pPr>
            <a:r>
              <a:rPr lang="ru-RU" alt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  <a:r>
              <a:rPr lang="ru-RU" alt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altLang="ru-RU" b="1" dirty="0" smtClean="0"/>
              <a:t>78</a:t>
            </a:r>
            <a:r>
              <a:rPr lang="ru-RU" altLang="ru-RU" b="1" dirty="0"/>
              <a:t>% школьников думают также!</a:t>
            </a:r>
            <a:endParaRPr lang="ru-RU" altLang="ru-RU" b="1" dirty="0"/>
          </a:p>
        </p:txBody>
      </p:sp>
    </p:spTree>
    <p:extLst>
      <p:ext uri="{BB962C8B-B14F-4D97-AF65-F5344CB8AC3E}">
        <p14:creationId xmlns:p14="http://schemas.microsoft.com/office/powerpoint/2010/main" val="20535756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274" y="1546452"/>
            <a:ext cx="11499273" cy="14275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  <a:buFontTx/>
              <a:buNone/>
            </a:pPr>
            <a:r>
              <a:rPr lang="ru-RU" sz="2400" b="1" u="sng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Таким образом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нтернет нужен, как средство поиска информации, но не как не для посиделок, к  примеру,  «в контакте», в «одноклассниках» или в </a:t>
            </a:r>
            <a:r>
              <a:rPr lang="ru-RU" alt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мур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клубе- это становится зависимостью, отнимающей массу времени и сил, которые можно и нужно направить на учебу!</a:t>
            </a:r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027244" y="551957"/>
            <a:ext cx="2470036" cy="5871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ЗАКЛЮЧЕНИЕ</a:t>
            </a:r>
            <a:endParaRPr kumimoji="0" lang="ru-RU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https://www.b17.ru/foto/uploaded/upl_1633414829_739810_qkbd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317" y="3208507"/>
            <a:ext cx="5181593" cy="3423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s://krot.info/uploads/posts/2020-01/1579456799_44-99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4643" y="3143852"/>
            <a:ext cx="3998775" cy="3423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35983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946C7AE3-A0BC-493B-B36E-CFBE5ECA9DE2}"/>
              </a:ext>
            </a:extLst>
          </p:cNvPr>
          <p:cNvSpPr txBox="1"/>
          <p:nvPr/>
        </p:nvSpPr>
        <p:spPr>
          <a:xfrm>
            <a:off x="2109573" y="3249237"/>
            <a:ext cx="8020031" cy="4053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СПАСИБО ЗА ВНИМАНИЕ!!!</a:t>
            </a: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9630445"/>
      </p:ext>
    </p:extLst>
  </p:cSld>
  <p:clrMapOvr>
    <a:masterClrMapping/>
  </p:clrMapOvr>
</p:sld>
</file>

<file path=ppt/theme/theme1.xml><?xml version="1.0" encoding="utf-8"?>
<a:theme xmlns:a="http://schemas.openxmlformats.org/drawingml/2006/main" name="1_BrushVTI">
  <a:themeElements>
    <a:clrScheme name="Зеленый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Custom 3">
      <a:majorFont>
        <a:latin typeface="Elephant"/>
        <a:ea typeface=""/>
        <a:cs typeface=""/>
      </a:majorFont>
      <a:minorFont>
        <a:latin typeface="Century Gothic"/>
        <a:ea typeface=""/>
        <a:cs typeface="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ushVTI" id="{7102FA3A-9D7B-4497-8C4B-FB535AAFDE06}" vid="{C6D41F62-6FAB-440A-BEC7-CB7BF190811F}"/>
    </a:ext>
  </a:extLst>
</a:theme>
</file>

<file path=ppt/theme/theme2.xml><?xml version="1.0" encoding="utf-8"?>
<a:theme xmlns:a="http://schemas.openxmlformats.org/drawingml/2006/main" name="MeiryoVTI">
  <a:themeElements>
    <a:clrScheme name="Красный и оранжевый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Meiryo UI">
      <a:majorFont>
        <a:latin typeface="Meiryo UI"/>
        <a:ea typeface=""/>
        <a:cs typeface=""/>
      </a:majorFont>
      <a:minorFont>
        <a:latin typeface="Meiryo UI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iryoVTI" id="{3EF0B2FA-4C70-4C56-AE0C-16E6000BE750}" vid="{C80AAF17-7084-4B19-8ADF-AE8F46812F23}"/>
    </a:ext>
  </a:extLst>
</a:theme>
</file>

<file path=ppt/theme/theme3.xml><?xml version="1.0" encoding="utf-8"?>
<a:theme xmlns:a="http://schemas.openxmlformats.org/drawingml/2006/main" name="1_MeiryoVTI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Meiryo UI">
      <a:majorFont>
        <a:latin typeface="Meiryo UI"/>
        <a:ea typeface=""/>
        <a:cs typeface=""/>
      </a:majorFont>
      <a:minorFont>
        <a:latin typeface="Meiryo UI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iryoVTI" id="{3EF0B2FA-4C70-4C56-AE0C-16E6000BE750}" vid="{C80AAF17-7084-4B19-8ADF-AE8F46812F2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399</Words>
  <Application>Microsoft Office PowerPoint</Application>
  <PresentationFormat>Широкоэкранный</PresentationFormat>
  <Paragraphs>37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9</vt:i4>
      </vt:variant>
    </vt:vector>
  </HeadingPairs>
  <TitlesOfParts>
    <vt:vector size="21" baseType="lpstr">
      <vt:lpstr>Meiryo</vt:lpstr>
      <vt:lpstr>Meiryo UI</vt:lpstr>
      <vt:lpstr>Arial</vt:lpstr>
      <vt:lpstr>Calibri</vt:lpstr>
      <vt:lpstr>Century Gothic</vt:lpstr>
      <vt:lpstr>Elephant</vt:lpstr>
      <vt:lpstr>Garamond</vt:lpstr>
      <vt:lpstr>Times New Roman</vt:lpstr>
      <vt:lpstr>Wingdings</vt:lpstr>
      <vt:lpstr>1_BrushVTI</vt:lpstr>
      <vt:lpstr>MeiryoVTI</vt:lpstr>
      <vt:lpstr>1_MeiryoVTI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Итоговый проект на тему:</dc:title>
  <dc:creator>Флора Заебурова</dc:creator>
  <cp:lastModifiedBy>Админ</cp:lastModifiedBy>
  <cp:revision>9</cp:revision>
  <dcterms:created xsi:type="dcterms:W3CDTF">2022-02-16T14:51:04Z</dcterms:created>
  <dcterms:modified xsi:type="dcterms:W3CDTF">2023-11-24T05:04:52Z</dcterms:modified>
</cp:coreProperties>
</file>