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768" y="77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662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1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750945"/>
            <a:ext cx="9843135" cy="811530"/>
          </a:xfrm>
        </p:spPr>
        <p:txBody>
          <a:bodyPr anchor="b">
            <a:no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en-US" dirty="0">
                <a:sym typeface="+mn-ea"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en-US" dirty="0">
                <a:sym typeface="+mn-ea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kumimoji="0" lang="en-US" sz="28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>
                <a:sym typeface="+mn-ea"/>
              </a:rPr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en-US" smtClean="0"/>
              <a:t>11/24/2023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5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en-US" smtClean="0"/>
              <a:t>11/24/2023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49AE70B2-8BF9-45C0-BB95-33D1B9D3A85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defRPr sz="2800" b="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01556"/>
            <a:ext cx="9144000" cy="110840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Вредоносные программы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013370" y="4938469"/>
            <a:ext cx="2950865" cy="1271412"/>
          </a:xfr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altLang="en-US" sz="2300" dirty="0">
                <a:solidFill>
                  <a:schemeClr val="tx1"/>
                </a:solidFill>
              </a:rPr>
              <a:t>Выполнила: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altLang="en-US" sz="2300" dirty="0">
                <a:solidFill>
                  <a:schemeClr val="tx1"/>
                </a:solidFill>
              </a:rPr>
              <a:t>студентка </a:t>
            </a:r>
            <a:r>
              <a:rPr lang="en-US" altLang="en-US" sz="2300" dirty="0" smtClean="0">
                <a:solidFill>
                  <a:schemeClr val="tx1"/>
                </a:solidFill>
              </a:rPr>
              <a:t>II</a:t>
            </a:r>
            <a:r>
              <a:rPr lang="ru-RU" altLang="en-US" sz="2300" dirty="0" smtClean="0">
                <a:solidFill>
                  <a:schemeClr val="tx1"/>
                </a:solidFill>
              </a:rPr>
              <a:t> </a:t>
            </a:r>
            <a:r>
              <a:rPr lang="ru-RU" altLang="en-US" sz="2300" dirty="0">
                <a:solidFill>
                  <a:schemeClr val="tx1"/>
                </a:solidFill>
              </a:rPr>
              <a:t>курса </a:t>
            </a:r>
            <a:endParaRPr lang="ru-RU" altLang="en-US" sz="2300" dirty="0" smtClean="0">
              <a:solidFill>
                <a:schemeClr val="tx1"/>
              </a:solidFill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altLang="en-US" sz="2300" dirty="0" smtClean="0">
                <a:solidFill>
                  <a:schemeClr val="tx1"/>
                </a:solidFill>
              </a:rPr>
              <a:t>Андреева Екатерина</a:t>
            </a:r>
            <a:endParaRPr lang="ru-RU" altLang="en-US" sz="23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Что же делать Саше? 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47700" y="1825625"/>
            <a:ext cx="6073140" cy="4351655"/>
          </a:xfrm>
        </p:spPr>
        <p:txBody>
          <a:bodyPr>
            <a:normAutofit fontScale="92500"/>
          </a:bodyPr>
          <a:lstStyle/>
          <a:p>
            <a:r>
              <a:rPr lang="ru-RU" altLang="en-US">
                <a:solidFill>
                  <a:schemeClr val="tx1"/>
                </a:solidFill>
              </a:rPr>
              <a:t>Правильным решением будет позвать родителей, чтобы они помогли с такой бедой</a:t>
            </a:r>
          </a:p>
          <a:p>
            <a:r>
              <a:rPr lang="ru-RU" altLang="en-US">
                <a:solidFill>
                  <a:schemeClr val="tx1"/>
                </a:solidFill>
              </a:rPr>
              <a:t>Родители в свою очередь должны установить на комьютер Антивирус, который сможет найти вирус и устранить его</a:t>
            </a:r>
          </a:p>
          <a:p>
            <a:r>
              <a:rPr lang="ru-RU" altLang="en-US">
                <a:solidFill>
                  <a:schemeClr val="tx1"/>
                </a:solidFill>
              </a:rPr>
              <a:t>Но лучшим способом будет обратиться к профессионалам, корые лучше смогут определить в чем дело и очистить компьютер от вредоносных вирусов </a:t>
            </a:r>
          </a:p>
        </p:txBody>
      </p:sp>
      <p:pic>
        <p:nvPicPr>
          <p:cNvPr id="4" name="Изображение 3" descr="OIP (7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7070" y="2418715"/>
            <a:ext cx="4748530" cy="316611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en-US" dirty="0"/>
              <a:t>Вывод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en-US" dirty="0">
                <a:solidFill>
                  <a:schemeClr val="tx1"/>
                </a:solidFill>
              </a:rPr>
              <a:t>Не стоит заходить </a:t>
            </a:r>
            <a:r>
              <a:rPr lang="ru-RU" altLang="en-US">
                <a:solidFill>
                  <a:schemeClr val="tx1"/>
                </a:solidFill>
              </a:rPr>
              <a:t>в </a:t>
            </a:r>
            <a:r>
              <a:rPr lang="ru-RU" altLang="en-US" smtClean="0">
                <a:solidFill>
                  <a:schemeClr val="tx1"/>
                </a:solidFill>
              </a:rPr>
              <a:t>непроверенные </a:t>
            </a:r>
            <a:r>
              <a:rPr lang="ru-RU" altLang="en-US" dirty="0">
                <a:solidFill>
                  <a:schemeClr val="tx1"/>
                </a:solidFill>
              </a:rPr>
              <a:t>сайты, лучше удостовериться что в этих сайтах нету компьютерных вирусов, это хорошо делает за вас Гугл или </a:t>
            </a:r>
            <a:r>
              <a:rPr lang="ru-RU" altLang="en-US" dirty="0" err="1">
                <a:solidFill>
                  <a:schemeClr val="tx1"/>
                </a:solidFill>
                <a:sym typeface="+mn-ea"/>
              </a:rPr>
              <a:t>Microsoft</a:t>
            </a:r>
            <a:r>
              <a:rPr lang="ru-RU" altLang="en-US" dirty="0">
                <a:solidFill>
                  <a:schemeClr val="tx1"/>
                </a:solidFill>
                <a:sym typeface="+mn-ea"/>
              </a:rPr>
              <a:t>, указывая вам что тот или иной сайт вреден</a:t>
            </a:r>
          </a:p>
          <a:p>
            <a:r>
              <a:rPr lang="ru-RU" altLang="en-US" dirty="0">
                <a:solidFill>
                  <a:schemeClr val="tx1"/>
                </a:solidFill>
              </a:rPr>
              <a:t>Так же стоит защитить свой </a:t>
            </a:r>
            <a:r>
              <a:rPr lang="ru-RU" altLang="en-US" dirty="0" err="1">
                <a:solidFill>
                  <a:schemeClr val="tx1"/>
                </a:solidFill>
              </a:rPr>
              <a:t>Пк</a:t>
            </a:r>
            <a:r>
              <a:rPr lang="ru-RU" altLang="en-US" dirty="0">
                <a:solidFill>
                  <a:schemeClr val="tx1"/>
                </a:solidFill>
              </a:rPr>
              <a:t> при помощи антивирусов, но в самом </a:t>
            </a:r>
            <a:r>
              <a:rPr lang="ru-RU" altLang="en-US" dirty="0" err="1">
                <a:solidFill>
                  <a:schemeClr val="tx1"/>
                </a:solidFill>
              </a:rPr>
              <a:t>пк</a:t>
            </a:r>
            <a:r>
              <a:rPr lang="ru-RU" altLang="en-US" dirty="0">
                <a:solidFill>
                  <a:schemeClr val="tx1"/>
                </a:solidFill>
              </a:rPr>
              <a:t> </a:t>
            </a:r>
            <a:r>
              <a:rPr lang="ru-RU" altLang="en-US" dirty="0" err="1">
                <a:solidFill>
                  <a:schemeClr val="tx1"/>
                </a:solidFill>
                <a:sym typeface="+mn-ea"/>
              </a:rPr>
              <a:t>Microsoft</a:t>
            </a:r>
            <a:r>
              <a:rPr lang="ru-RU" altLang="en-US" dirty="0">
                <a:solidFill>
                  <a:schemeClr val="tx1"/>
                </a:solidFill>
                <a:sym typeface="+mn-ea"/>
              </a:rPr>
              <a:t> всегда есть режим безопасности, где тот, в свою очередь, может спасти ваш </a:t>
            </a:r>
            <a:r>
              <a:rPr lang="ru-RU" altLang="en-US" dirty="0" err="1">
                <a:solidFill>
                  <a:schemeClr val="tx1"/>
                </a:solidFill>
                <a:sym typeface="+mn-ea"/>
              </a:rPr>
              <a:t>пк</a:t>
            </a:r>
            <a:r>
              <a:rPr lang="ru-RU" altLang="en-US" dirty="0">
                <a:solidFill>
                  <a:schemeClr val="tx1"/>
                </a:solidFill>
                <a:sym typeface="+mn-ea"/>
              </a:rPr>
              <a:t> от компьютерных вирусов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766060"/>
            <a:ext cx="10515600" cy="1325563"/>
          </a:xfrm>
        </p:spPr>
        <p:txBody>
          <a:bodyPr/>
          <a:lstStyle/>
          <a:p>
            <a:pPr algn="ctr"/>
            <a:r>
              <a:rPr lang="ru-RU" altLang="en-US"/>
              <a:t>Спасибо за внимание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</a:t>
            </a:r>
            <a:r>
              <a:rPr lang="ru-RU" altLang="en-US" sz="32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altLang="en-US" sz="3200" b="0" dirty="0"/>
              <a:t>– анализ вредоносных программа компьютера</a:t>
            </a:r>
            <a:endParaRPr lang="ru-RU" altLang="en-US" sz="3200" dirty="0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</a:t>
            </a:r>
            <a:r>
              <a:rPr lang="ru-RU" altLang="en-US" dirty="0">
                <a:solidFill>
                  <a:schemeClr val="tx1"/>
                </a:solidFill>
              </a:rPr>
              <a:t>:</a:t>
            </a:r>
          </a:p>
          <a:p>
            <a:r>
              <a:rPr lang="ru-RU" altLang="en-US" dirty="0">
                <a:solidFill>
                  <a:schemeClr val="tx1"/>
                </a:solidFill>
              </a:rPr>
              <a:t>1. Узнать что такое вредные программы или компьютерные вирусы </a:t>
            </a:r>
          </a:p>
          <a:p>
            <a:r>
              <a:rPr lang="ru-RU" altLang="en-US" dirty="0">
                <a:solidFill>
                  <a:schemeClr val="tx1"/>
                </a:solidFill>
              </a:rPr>
              <a:t>2. Какие самые опасные компьютерные вирусы</a:t>
            </a:r>
          </a:p>
          <a:p>
            <a:r>
              <a:rPr lang="ru-RU" altLang="en-US" dirty="0">
                <a:solidFill>
                  <a:schemeClr val="tx1"/>
                </a:solidFill>
              </a:rPr>
              <a:t>3. Объяснить почему компьютерные вирусы вредные </a:t>
            </a:r>
          </a:p>
          <a:p>
            <a:r>
              <a:rPr lang="ru-RU" altLang="en-US" dirty="0">
                <a:solidFill>
                  <a:schemeClr val="tx1"/>
                </a:solidFill>
              </a:rPr>
              <a:t>4. Объяснить что делать в случаях заражения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Что такое Комьютерные Вирусы? 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318770" y="1313180"/>
            <a:ext cx="11658600" cy="4175760"/>
          </a:xfrm>
        </p:spPr>
        <p:txBody>
          <a:bodyPr>
            <a:noAutofit/>
          </a:bodyPr>
          <a:lstStyle/>
          <a:p>
            <a:r>
              <a:rPr lang="ru-RU" altLang="en-US" sz="2700" dirty="0" err="1">
                <a:solidFill>
                  <a:schemeClr val="tx1"/>
                </a:solidFill>
              </a:rPr>
              <a:t>Компью́терный</a:t>
            </a:r>
            <a:r>
              <a:rPr lang="ru-RU" altLang="en-US" sz="2700" dirty="0">
                <a:solidFill>
                  <a:schemeClr val="tx1"/>
                </a:solidFill>
              </a:rPr>
              <a:t> </a:t>
            </a:r>
            <a:r>
              <a:rPr lang="ru-RU" altLang="en-US" sz="2700" dirty="0" err="1">
                <a:solidFill>
                  <a:schemeClr val="tx1"/>
                </a:solidFill>
              </a:rPr>
              <a:t>ви́рус</a:t>
            </a:r>
            <a:r>
              <a:rPr lang="ru-RU" altLang="en-US" sz="2700" dirty="0">
                <a:solidFill>
                  <a:schemeClr val="tx1"/>
                </a:solidFill>
              </a:rPr>
              <a:t> — вид вредоносных программ, способных внедряться в код других программ, системные области памяти, загрузочные секторы и распространять свои копии по разнообразным каналам связи.</a:t>
            </a:r>
          </a:p>
          <a:p>
            <a:endParaRPr lang="ru-RU" altLang="en-US" sz="2700" dirty="0">
              <a:solidFill>
                <a:schemeClr val="tx1"/>
              </a:solidFill>
            </a:endParaRPr>
          </a:p>
          <a:p>
            <a:endParaRPr lang="ru-RU" altLang="en-US" sz="2700" dirty="0">
              <a:solidFill>
                <a:srgbClr val="FF0000"/>
              </a:solidFill>
            </a:endParaRP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xmlns="" id="{CC3FBAD7-8BA7-524F-B510-2CE5D3D515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7135" y="2638743"/>
            <a:ext cx="4868832" cy="403212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Откуда же они беруться?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en-US">
                <a:solidFill>
                  <a:schemeClr val="tx1"/>
                </a:solidFill>
              </a:rPr>
              <a:t>Обычно вирусы появляется добровольно, то есть человек сам скачивает тот или иной фаил, который может быть запичкан компьютерными вирусами</a:t>
            </a:r>
          </a:p>
        </p:txBody>
      </p:sp>
      <p:pic>
        <p:nvPicPr>
          <p:cNvPr id="5" name="Изображение 4" descr="Без названия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2955" y="3135630"/>
            <a:ext cx="4981575" cy="279844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en-US"/>
              <a:t>Какие самые знаменитые компьютерные вирусы?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en-US">
                <a:solidFill>
                  <a:schemeClr val="tx1"/>
                </a:solidFill>
              </a:rPr>
              <a:t>Их конечно в нашем мире более 100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ru-RU" altLang="ru-RU">
                <a:solidFill>
                  <a:schemeClr val="tx1"/>
                </a:solidFill>
              </a:rPr>
              <a:t>миллионов</a:t>
            </a:r>
            <a:r>
              <a:rPr lang="ru-RU" altLang="en-US">
                <a:solidFill>
                  <a:schemeClr val="tx1"/>
                </a:solidFill>
              </a:rPr>
              <a:t> или больше видов, но мы затроним те, которые по настоящему были опасными </a:t>
            </a:r>
          </a:p>
        </p:txBody>
      </p:sp>
      <p:pic>
        <p:nvPicPr>
          <p:cNvPr id="4" name="Изображение 3" descr="OIP (2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8140" y="3261360"/>
            <a:ext cx="3855720" cy="291592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«Письмо счастье» </a:t>
            </a:r>
            <a:r>
              <a:rPr lang="en-US" altLang="en-US"/>
              <a:t>ILOVEYOU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47700" y="1825625"/>
            <a:ext cx="6906895" cy="4351655"/>
          </a:xfrm>
        </p:spPr>
        <p:txBody>
          <a:bodyPr>
            <a:normAutofit fontScale="90000" lnSpcReduction="10000"/>
          </a:bodyPr>
          <a:lstStyle/>
          <a:p>
            <a:r>
              <a:rPr lang="ru-RU" altLang="en-US">
                <a:solidFill>
                  <a:schemeClr val="tx1"/>
                </a:solidFill>
              </a:rPr>
              <a:t>Кто-то в 2000 году додумался написать довольно таки милый вирус. Он приходил на почту в виде сообщения “I LOVE YOU“ с вложенным файлом. Пользователи скачивали его и... На жестком диске селился скрипт, который:</a:t>
            </a:r>
          </a:p>
          <a:p>
            <a:r>
              <a:rPr lang="ru-RU" altLang="en-US">
                <a:solidFill>
                  <a:schemeClr val="tx1"/>
                </a:solidFill>
              </a:rPr>
              <a:t>1. рандомно отсылал письма в невероятных количествах;</a:t>
            </a:r>
          </a:p>
          <a:p>
            <a:r>
              <a:rPr lang="ru-RU" altLang="en-US">
                <a:solidFill>
                  <a:schemeClr val="tx1"/>
                </a:solidFill>
              </a:rPr>
              <a:t>2. удалял важные файлы на ПК.</a:t>
            </a:r>
          </a:p>
          <a:p>
            <a:r>
              <a:rPr lang="ru-RU" altLang="en-US">
                <a:solidFill>
                  <a:schemeClr val="tx1"/>
                </a:solidFill>
              </a:rPr>
              <a:t>Результаты просто шокирующие: ущерб, нанесенный этим “письмом“, “грохнул“ 10% всех существовавших на тот момент компьютеров. В денежном эквиваленте - это $5,5 миллиардов.</a:t>
            </a:r>
          </a:p>
        </p:txBody>
      </p:sp>
      <p:pic>
        <p:nvPicPr>
          <p:cNvPr id="4" name="Изображение 3" descr="OIP (5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0965" y="2600960"/>
            <a:ext cx="4199890" cy="24003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Nimda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490855" y="1737360"/>
            <a:ext cx="6515735" cy="4469130"/>
          </a:xfrm>
        </p:spPr>
        <p:txBody>
          <a:bodyPr>
            <a:normAutofit fontScale="92500"/>
          </a:bodyPr>
          <a:lstStyle/>
          <a:p>
            <a:r>
              <a:rPr lang="ru-RU" altLang="en-US">
                <a:solidFill>
                  <a:schemeClr val="tx1"/>
                </a:solidFill>
              </a:rPr>
              <a:t>Название - “admin“, написанное наоборот. Попадая на компьютер, вирус тут же “выписывал“ себе права администратора, и начинал:</a:t>
            </a:r>
          </a:p>
          <a:p>
            <a:r>
              <a:rPr lang="ru-RU" altLang="en-US">
                <a:solidFill>
                  <a:schemeClr val="tx1"/>
                </a:solidFill>
              </a:rPr>
              <a:t>1. изменять-нарушать конструкцию сайтов;</a:t>
            </a:r>
          </a:p>
          <a:p>
            <a:r>
              <a:rPr lang="ru-RU" altLang="en-US">
                <a:solidFill>
                  <a:schemeClr val="tx1"/>
                </a:solidFill>
              </a:rPr>
              <a:t>2. блокировать доступ на хосты, IP-адреса и т.д.</a:t>
            </a:r>
          </a:p>
          <a:p>
            <a:r>
              <a:rPr lang="ru-RU" altLang="en-US">
                <a:solidFill>
                  <a:schemeClr val="tx1"/>
                </a:solidFill>
              </a:rPr>
              <a:t>На компьютеры проникал столь виртуозно и эффективно, что уже через 22 минуты после создания стал самым распространенным в интернете.</a:t>
            </a:r>
          </a:p>
        </p:txBody>
      </p:sp>
      <p:pic>
        <p:nvPicPr>
          <p:cNvPr id="4" name="Изображение 3" descr="rGkFq5vIS5OaR4rHNWbtL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4075" y="1962785"/>
            <a:ext cx="4732655" cy="293243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My Doom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47700" y="1825625"/>
            <a:ext cx="7132320" cy="4351655"/>
          </a:xfrm>
        </p:spPr>
        <p:txBody>
          <a:bodyPr>
            <a:normAutofit fontScale="90000" lnSpcReduction="20000"/>
          </a:bodyPr>
          <a:lstStyle/>
          <a:p>
            <a:r>
              <a:rPr lang="ru-RU" altLang="en-US">
                <a:solidFill>
                  <a:schemeClr val="tx1"/>
                </a:solidFill>
              </a:rPr>
              <a:t>Это еще один почтовый вирус. Работал по нарастающей: каждый следующий компьютер отправлял спама еще больше, чем предыдущий. Еще одна особенность My Doom - был способен модифицировать операционную систему, блокировать доступ к сайтам антивирусных компаний, новостным лентам и разделам сайта Microsoft.</a:t>
            </a:r>
          </a:p>
          <a:p>
            <a:r>
              <a:rPr lang="ru-RU" altLang="en-US">
                <a:solidFill>
                  <a:schemeClr val="tx1"/>
                </a:solidFill>
              </a:rPr>
              <a:t>На счету этого ПО даже DDоS-атака на сайт Microsoft . Говорят, этот досих пор неизученный ужас написали сторонники Linux. Таким образом они, мол, пытались подорвать авторитет Windows.</a:t>
            </a:r>
          </a:p>
          <a:p>
            <a:r>
              <a:rPr lang="ru-RU" altLang="en-US">
                <a:solidFill>
                  <a:schemeClr val="tx1"/>
                </a:solidFill>
              </a:rPr>
              <a:t>Согласно слухам, главная цель My Doom - подрыв репутации Microsoft nbcnews.com</a:t>
            </a:r>
          </a:p>
        </p:txBody>
      </p:sp>
      <p:pic>
        <p:nvPicPr>
          <p:cNvPr id="4" name="Изображение 3" descr="3685VoUEP87bpwqMM2xi-Q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8230" y="2259330"/>
            <a:ext cx="4514850" cy="24955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en-US"/>
              <a:t>Возьмем пример как может заразиться компьютерным вирусом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47700" y="1825625"/>
            <a:ext cx="6495415" cy="4351655"/>
          </a:xfrm>
        </p:spPr>
        <p:txBody>
          <a:bodyPr/>
          <a:lstStyle/>
          <a:p>
            <a:r>
              <a:rPr lang="ru-RU" altLang="en-US">
                <a:solidFill>
                  <a:schemeClr val="tx1"/>
                </a:solidFill>
              </a:rPr>
              <a:t>Это Саша, ему 10 лет</a:t>
            </a:r>
          </a:p>
          <a:p>
            <a:r>
              <a:rPr lang="ru-RU" altLang="en-US">
                <a:solidFill>
                  <a:schemeClr val="tx1"/>
                </a:solidFill>
              </a:rPr>
              <a:t>Он очень хочет поиграть в свою любимую игру, но она стоит денег и Саша не может купить эту игру</a:t>
            </a:r>
          </a:p>
          <a:p>
            <a:r>
              <a:rPr lang="ru-RU" altLang="en-US">
                <a:solidFill>
                  <a:schemeClr val="tx1"/>
                </a:solidFill>
              </a:rPr>
              <a:t>Он заходит в гугл и ищет где можно скачать эту игру не заплотив денег</a:t>
            </a:r>
          </a:p>
          <a:p>
            <a:r>
              <a:rPr lang="ru-RU" altLang="en-US">
                <a:solidFill>
                  <a:schemeClr val="tx1"/>
                </a:solidFill>
              </a:rPr>
              <a:t>Он находит не защищеный сайт и кликает на него, скачивает игру, в ожидании хорошей игры, но вылизает ошибка и появляется «экран смерти»</a:t>
            </a:r>
          </a:p>
        </p:txBody>
      </p:sp>
      <p:pic>
        <p:nvPicPr>
          <p:cNvPr id="4" name="Изображение 3" descr="OIP (6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4630" y="2837180"/>
            <a:ext cx="3808095" cy="26263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589</Words>
  <Application>Microsoft Office PowerPoint</Application>
  <PresentationFormat>Широкоэкранный</PresentationFormat>
  <Paragraphs>43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微软雅黑</vt:lpstr>
      <vt:lpstr>Arial</vt:lpstr>
      <vt:lpstr>Calibri</vt:lpstr>
      <vt:lpstr>Calibri Light</vt:lpstr>
      <vt:lpstr>Office Theme</vt:lpstr>
      <vt:lpstr>Вредоносные программы</vt:lpstr>
      <vt:lpstr>ЦЕЛЬ – анализ вредоносных программа компьютера</vt:lpstr>
      <vt:lpstr>Что такое Комьютерные Вирусы? </vt:lpstr>
      <vt:lpstr>Откуда же они беруться?</vt:lpstr>
      <vt:lpstr>Какие самые знаменитые компьютерные вирусы?</vt:lpstr>
      <vt:lpstr>«Письмо счастье» ILOVEYOU</vt:lpstr>
      <vt:lpstr>Nimda</vt:lpstr>
      <vt:lpstr>My Doom</vt:lpstr>
      <vt:lpstr>Возьмем пример как может заразиться компьютерным вирусом</vt:lpstr>
      <vt:lpstr>Что же делать Саше? </vt:lpstr>
      <vt:lpstr>Вывод</vt:lpstr>
      <vt:lpstr>Спасибо за внимание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Админ</cp:lastModifiedBy>
  <cp:revision>12</cp:revision>
  <dcterms:created xsi:type="dcterms:W3CDTF">2023-11-20T17:35:02Z</dcterms:created>
  <dcterms:modified xsi:type="dcterms:W3CDTF">2023-11-24T05:29:22Z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1049-12.2.0.13306</vt:lpwstr>
  </property>
  <property fmtid="{D5CDD505-2E9C-101B-9397-08002B2CF9AE}" pid="3" name="ICV">
    <vt:lpwstr>7F50564AA1D143359905A0006BA228DF_13</vt:lpwstr>
  </property>
</Properties>
</file>